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78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45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96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60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840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29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41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28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21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913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43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54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B8C57-2C7E-4584-BA08-1B475C3B3445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5A59-C0F9-413D-9693-E21557601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3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РОЗДІЛ 4. ПЛАНЕТА ЛЮДЕЙ -</a:t>
            </a:r>
            <a:r>
              <a:rPr lang="ru-RU" dirty="0"/>
              <a:t> </a:t>
            </a:r>
            <a:r>
              <a:rPr lang="ru-RU" b="1" dirty="0"/>
              <a:t>Тема 1. </a:t>
            </a:r>
            <a:r>
              <a:rPr lang="ru-RU" b="1" dirty="0" err="1"/>
              <a:t>Кількість</a:t>
            </a:r>
            <a:r>
              <a:rPr lang="ru-RU" b="1" dirty="0"/>
              <a:t> і </a:t>
            </a:r>
            <a:r>
              <a:rPr lang="ru-RU" b="1" dirty="0" err="1"/>
              <a:t>розміщення</a:t>
            </a:r>
            <a:r>
              <a:rPr lang="ru-RU" b="1" dirty="0"/>
              <a:t> </a:t>
            </a:r>
            <a:r>
              <a:rPr lang="ru-RU" b="1" dirty="0" err="1"/>
              <a:t>населення</a:t>
            </a:r>
            <a:r>
              <a:rPr lang="ru-RU" b="1" dirty="0"/>
              <a:t> </a:t>
            </a:r>
            <a:r>
              <a:rPr lang="ru-RU" b="1" dirty="0" err="1"/>
              <a:t>Землі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Презентація з географії 6 класу.</a:t>
            </a:r>
          </a:p>
          <a:p>
            <a:r>
              <a:rPr lang="uk-UA" dirty="0" smtClean="0"/>
              <a:t>Презентація вчителя Енергодарської ЗОШ №4, Мірошник Л.П.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49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Кількість населення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92225"/>
            <a:ext cx="10515600" cy="4351338"/>
          </a:xfrm>
        </p:spPr>
        <p:txBody>
          <a:bodyPr/>
          <a:lstStyle/>
          <a:p>
            <a:r>
              <a:rPr lang="uk-UA" dirty="0" smtClean="0"/>
              <a:t>Населення Землі = </a:t>
            </a:r>
            <a:r>
              <a:rPr lang="uk-UA" dirty="0" smtClean="0"/>
              <a:t>7,3 млрд. </a:t>
            </a:r>
            <a:r>
              <a:rPr lang="uk-UA" dirty="0" err="1" smtClean="0"/>
              <a:t>чол</a:t>
            </a:r>
            <a:r>
              <a:rPr lang="uk-UA" dirty="0" smtClean="0"/>
              <a:t>. На 2018 рік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Населення України на </a:t>
            </a:r>
            <a:r>
              <a:rPr lang="ru-RU" dirty="0">
                <a:solidFill>
                  <a:srgbClr val="FF0000"/>
                </a:solidFill>
              </a:rPr>
              <a:t>2017 </a:t>
            </a:r>
            <a:r>
              <a:rPr lang="ru-RU" dirty="0" err="1" smtClean="0">
                <a:solidFill>
                  <a:srgbClr val="FF0000"/>
                </a:solidFill>
              </a:rPr>
              <a:t>рік</a:t>
            </a:r>
            <a:r>
              <a:rPr lang="ru-RU" dirty="0" smtClean="0">
                <a:solidFill>
                  <a:srgbClr val="FF0000"/>
                </a:solidFill>
              </a:rPr>
              <a:t> - 44,03</a:t>
            </a:r>
            <a:r>
              <a:rPr lang="ru-RU" dirty="0">
                <a:solidFill>
                  <a:srgbClr val="FF0000"/>
                </a:solidFill>
              </a:rPr>
              <a:t> млн </a:t>
            </a:r>
            <a:r>
              <a:rPr lang="ru-RU" dirty="0" err="1">
                <a:solidFill>
                  <a:srgbClr val="FF0000"/>
                </a:solidFill>
              </a:rPr>
              <a:t>осіб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(32-ге </a:t>
            </a:r>
            <a:r>
              <a:rPr lang="ru-RU" dirty="0" err="1"/>
              <a:t>місце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)</a:t>
            </a:r>
            <a:endParaRPr lang="uk-UA" dirty="0" smtClean="0"/>
          </a:p>
          <a:p>
            <a:r>
              <a:rPr lang="ru-RU" dirty="0"/>
              <a:t>станом </a:t>
            </a:r>
            <a:r>
              <a:rPr lang="ru-RU" dirty="0">
                <a:solidFill>
                  <a:srgbClr val="FF0000"/>
                </a:solidFill>
              </a:rPr>
              <a:t>на 1 </a:t>
            </a:r>
            <a:r>
              <a:rPr lang="ru-RU" dirty="0" err="1">
                <a:solidFill>
                  <a:srgbClr val="FF0000"/>
                </a:solidFill>
              </a:rPr>
              <a:t>січня</a:t>
            </a:r>
            <a:r>
              <a:rPr lang="ru-RU" dirty="0">
                <a:solidFill>
                  <a:srgbClr val="FF0000"/>
                </a:solidFill>
              </a:rPr>
              <a:t> 2018 </a:t>
            </a:r>
            <a:r>
              <a:rPr lang="ru-RU" dirty="0" smtClean="0">
                <a:solidFill>
                  <a:srgbClr val="FF0000"/>
                </a:solidFill>
              </a:rPr>
              <a:t>року </a:t>
            </a:r>
            <a:r>
              <a:rPr lang="ru-RU" dirty="0" err="1" smtClean="0"/>
              <a:t>врахування</a:t>
            </a: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 err="1" smtClean="0"/>
              <a:t>тимчасово</a:t>
            </a:r>
            <a:r>
              <a:rPr lang="ru-RU" dirty="0" smtClean="0"/>
              <a:t> </a:t>
            </a:r>
            <a:r>
              <a:rPr lang="ru-RU" dirty="0" err="1" smtClean="0"/>
              <a:t>окупованої</a:t>
            </a:r>
            <a:r>
              <a:rPr lang="ru-RU" dirty="0" smtClean="0"/>
              <a:t> </a:t>
            </a:r>
            <a:r>
              <a:rPr lang="ru-RU" dirty="0" err="1" smtClean="0"/>
              <a:t>території</a:t>
            </a:r>
            <a:r>
              <a:rPr lang="ru-RU" dirty="0" smtClean="0"/>
              <a:t> </a:t>
            </a:r>
            <a:r>
              <a:rPr lang="ru-RU" dirty="0" err="1" smtClean="0"/>
              <a:t>Автономної</a:t>
            </a:r>
            <a:r>
              <a:rPr lang="ru-RU" dirty="0" smtClean="0"/>
              <a:t> </a:t>
            </a:r>
            <a:r>
              <a:rPr lang="ru-RU" dirty="0" err="1" smtClean="0"/>
              <a:t>Республіки</a:t>
            </a:r>
            <a:r>
              <a:rPr lang="ru-RU" dirty="0" smtClean="0"/>
              <a:t> </a:t>
            </a:r>
            <a:r>
              <a:rPr lang="ru-RU" dirty="0" err="1" smtClean="0"/>
              <a:t>Крим</a:t>
            </a:r>
            <a:r>
              <a:rPr lang="ru-RU" dirty="0" smtClean="0"/>
              <a:t> і </a:t>
            </a:r>
            <a:r>
              <a:rPr lang="ru-RU" dirty="0" err="1" smtClean="0"/>
              <a:t>міста</a:t>
            </a:r>
            <a:r>
              <a:rPr lang="ru-RU" dirty="0" smtClean="0"/>
              <a:t> Севастополь </a:t>
            </a:r>
            <a:r>
              <a:rPr lang="ru-RU" dirty="0"/>
              <a:t> </a:t>
            </a:r>
            <a:r>
              <a:rPr lang="ru-RU" dirty="0" smtClean="0"/>
              <a:t>становила</a:t>
            </a:r>
            <a:r>
              <a:rPr lang="ru-RU" dirty="0"/>
              <a:t> 42 386 403 </a:t>
            </a:r>
            <a:r>
              <a:rPr lang="ru-RU" dirty="0" err="1" smtClean="0"/>
              <a:t>осіб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5200"/>
            <a:ext cx="9235440" cy="306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5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880" y="221773"/>
            <a:ext cx="10515600" cy="1325563"/>
          </a:xfrm>
        </p:spPr>
        <p:txBody>
          <a:bodyPr/>
          <a:lstStyle/>
          <a:p>
            <a:pPr algn="ctr"/>
            <a:r>
              <a:rPr lang="uk-UA" dirty="0" smtClean="0"/>
              <a:t>Останні 400 років – стрімке зростання кількості населення Землі</a:t>
            </a:r>
            <a:endParaRPr lang="ru-RU" dirty="0"/>
          </a:p>
        </p:txBody>
      </p:sp>
      <p:pic>
        <p:nvPicPr>
          <p:cNvPr id="6" name="Picture 2" descr="Ð¡ÑÑÐ°Ð½Ð¸ÑÐ° 233 | Ð£ÑÐµÐ±Ð½Ð¸Ðº ÐÐµÐ¾Ð³ÑÐ°ÑÑÑ 6 ÐºÐ»Ð°ÑÑ Ð.Ð. ÐÐ¾Ð¹ÐºÐ¾, Ð¡.Ð. ÐÑÑÐµÐ»Ñ 201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4" t="59705" r="44314" b="7601"/>
          <a:stretch/>
        </p:blipFill>
        <p:spPr bwMode="auto">
          <a:xfrm>
            <a:off x="3611880" y="1723390"/>
            <a:ext cx="4617720" cy="454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3583305" y="3277870"/>
            <a:ext cx="662940" cy="7162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476625" y="1470184"/>
            <a:ext cx="1234440" cy="10972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58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Найбільші в світі країни за чисельністю населення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Китай – 1,3 млрд. ч.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93992"/>
            <a:ext cx="10058400" cy="38289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027906"/>
            <a:ext cx="3944302" cy="301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Індія – 1,2 </a:t>
            </a:r>
            <a:r>
              <a:rPr lang="uk-UA" dirty="0" err="1" smtClean="0"/>
              <a:t>млрд.ч</a:t>
            </a:r>
            <a:r>
              <a:rPr lang="uk-UA" dirty="0" smtClean="0"/>
              <a:t>.</a:t>
            </a:r>
            <a:br>
              <a:rPr lang="uk-UA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" y="1702471"/>
            <a:ext cx="8702676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-1643"/>
            <a:ext cx="3570128" cy="273150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799" y="2661327"/>
            <a:ext cx="3570129" cy="194572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717" y="4618831"/>
            <a:ext cx="3561212" cy="214068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9736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США – 317 </a:t>
            </a:r>
            <a:r>
              <a:rPr lang="uk-UA" dirty="0" err="1" smtClean="0"/>
              <a:t>млн.ч</a:t>
            </a:r>
            <a:r>
              <a:rPr lang="uk-UA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4" y="1240790"/>
            <a:ext cx="7862006" cy="5402898"/>
          </a:xfr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646" y="1240790"/>
            <a:ext cx="4114800" cy="26452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646" y="3906584"/>
            <a:ext cx="4114800" cy="273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На 90 млн. щороку зростає населення Землі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Щосекунди – з'являється – 1 людина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Щохвилини – 180, за добу – 280 + населенню Тернополя</a:t>
            </a:r>
          </a:p>
          <a:p>
            <a:r>
              <a:rPr lang="uk-UA" dirty="0" smtClean="0"/>
              <a:t>Щотижня ніби додається 1 місто як Харків</a:t>
            </a:r>
          </a:p>
          <a:p>
            <a:r>
              <a:rPr lang="uk-UA" dirty="0" smtClean="0"/>
              <a:t>Що три роки – 1 країна – як США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290" y="1151416"/>
            <a:ext cx="4827270" cy="338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Розміщення населення на Землі</a:t>
            </a:r>
            <a:endParaRPr lang="ru-RU" dirty="0"/>
          </a:p>
        </p:txBody>
      </p:sp>
      <p:pic>
        <p:nvPicPr>
          <p:cNvPr id="2050" name="Picture 2" descr="Ð¡ÑÑÐ°Ð½Ð¸ÑÐ° 234 | Ð£ÑÐµÐ±Ð½Ð¸Ðº ÐÐµÐ¾Ð³ÑÐ°ÑÑÑ 6 ÐºÐ»Ð°ÑÑ Ð.Ð. ÐÐ¾Ð¹ÐºÐ¾, Ð¡.Ð. ÐÑÑÐµÐ»Ñ 201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t="55498" r="6419" b="8221"/>
          <a:stretch/>
        </p:blipFill>
        <p:spPr bwMode="auto">
          <a:xfrm>
            <a:off x="838200" y="1335400"/>
            <a:ext cx="8534401" cy="511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11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658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Фактори розміщення, або причини нерівномірного розміщення населення Землі: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2144"/>
            <a:ext cx="10957560" cy="5385856"/>
          </a:xfrm>
        </p:spPr>
        <p:txBody>
          <a:bodyPr>
            <a:normAutofit fontScale="62500" lnSpcReduction="20000"/>
          </a:bodyPr>
          <a:lstStyle/>
          <a:p>
            <a:r>
              <a:rPr lang="uk-UA" sz="4500" dirty="0" smtClean="0"/>
              <a:t>Історично – в долинах річок: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r>
              <a:rPr lang="uk-UA" sz="3800" dirty="0" smtClean="0"/>
              <a:t>Тигру та Євфрату</a:t>
            </a:r>
          </a:p>
          <a:p>
            <a:pPr marL="0" indent="0">
              <a:buNone/>
            </a:pPr>
            <a:r>
              <a:rPr lang="uk-UA" sz="3800" dirty="0" smtClean="0"/>
              <a:t> (Шумерська держава, Ассирія, Вавилон)</a:t>
            </a:r>
          </a:p>
          <a:p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                                                                                                              </a:t>
            </a:r>
            <a:r>
              <a:rPr lang="uk-UA" sz="3800" dirty="0" smtClean="0"/>
              <a:t>Нілу (Стародавній Єгипет)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7166"/>
            <a:ext cx="4982012" cy="32904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1877166"/>
            <a:ext cx="4762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0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В долинах річок – стародавня Індія. </a:t>
            </a:r>
            <a:b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Річка Інд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098" name="Picture 2" descr="Ð ÐµÐ·ÑÐ»ÑÑÐ°Ñ Ð¿Ð¾ÑÑÐºÑ Ð·Ð¾Ð±ÑÐ°Ð¶ÐµÐ½Ñ Ð·Ð° Ð·Ð°Ð¿Ð¸ÑÐ¾Ð¼ &quot;Ð¡ÑÐ°ÑÐ¾Ð´Ð°Ð²Ð½Ñ ÐÐ½Ð´ÑÑ Ð´Ð¾Ð»Ð¸Ð½Ð° ÑÑÑÐºÐ¸ ÐÐ½Ð´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7"/>
          <a:stretch/>
        </p:blipFill>
        <p:spPr bwMode="auto">
          <a:xfrm>
            <a:off x="7102908" y="1690688"/>
            <a:ext cx="3860490" cy="435133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874306" cy="4351338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960923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33" y="3749040"/>
            <a:ext cx="4494243" cy="2956560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Фактори розміщення, або причини нерівномірного розміщення населення Землі: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" t="16111" r="3333" b="11944"/>
          <a:stretch/>
        </p:blipFill>
        <p:spPr>
          <a:xfrm>
            <a:off x="4511040" y="2626868"/>
            <a:ext cx="7559040" cy="407873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Природні умови (70% населення проживає на 7% суходолу Землі).</a:t>
            </a:r>
            <a:r>
              <a:rPr lang="uk-UA" dirty="0" smtClean="0"/>
              <a:t> В північній півкулі живе більше людей, ніж в південній.</a:t>
            </a:r>
            <a:endParaRPr lang="uk-UA" dirty="0" smtClean="0"/>
          </a:p>
          <a:p>
            <a:r>
              <a:rPr lang="uk-UA" dirty="0" smtClean="0"/>
              <a:t>15% Землі – мають сурові природні умови: Антарктида, о. Гренландія, о-ви ПЛО, незаселені.</a:t>
            </a:r>
          </a:p>
          <a:p>
            <a:r>
              <a:rPr lang="uk-UA" dirty="0" smtClean="0"/>
              <a:t>Малозаселені: Вологі екваторіальні ліси, пустелі, тундра, лісотундра, тайга, гори.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180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Густота населення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86840"/>
            <a:ext cx="10515600" cy="4790123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Г = 7 </a:t>
            </a:r>
            <a:r>
              <a:rPr lang="uk-UA" dirty="0" err="1" smtClean="0">
                <a:solidFill>
                  <a:schemeClr val="accent5">
                    <a:lumMod val="50000"/>
                  </a:schemeClr>
                </a:solidFill>
              </a:rPr>
              <a:t>млрд.ч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. : 149 млн. км2 = 47 ч.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км2</a:t>
            </a:r>
          </a:p>
          <a:p>
            <a:pPr marL="0" indent="0">
              <a:buNone/>
            </a:pPr>
            <a:r>
              <a:rPr lang="uk-UA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Г.Н.  Європи та Азії вдвічі 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&gt; 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Г.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Н. Землі</a:t>
            </a:r>
          </a:p>
          <a:p>
            <a:pPr marL="0" indent="0">
              <a:buNone/>
            </a:pPr>
            <a:r>
              <a:rPr lang="uk-UA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Г.Н. Африки, Пн. Та </a:t>
            </a:r>
            <a:r>
              <a:rPr lang="uk-UA" sz="3200" dirty="0" err="1" smtClean="0">
                <a:solidFill>
                  <a:schemeClr val="accent5">
                    <a:lumMod val="50000"/>
                  </a:schemeClr>
                </a:solidFill>
              </a:rPr>
              <a:t>Пд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. Америки  </a:t>
            </a:r>
          </a:p>
          <a:p>
            <a:pPr marL="0" indent="0">
              <a:buNone/>
            </a:pPr>
            <a:r>
              <a:rPr lang="uk-UA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                        вдвічі 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&lt;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Г.Н.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</a:rPr>
              <a:t>Земл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2063880"/>
            <a:ext cx="3974968" cy="411308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916" y="3550919"/>
            <a:ext cx="5091684" cy="312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2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Поцікавтесь!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49" b="8488"/>
          <a:stretch/>
        </p:blipFill>
        <p:spPr>
          <a:xfrm>
            <a:off x="1393993" y="1324928"/>
            <a:ext cx="9031789" cy="5243512"/>
          </a:xfrm>
        </p:spPr>
      </p:pic>
    </p:spTree>
    <p:extLst>
      <p:ext uri="{BB962C8B-B14F-4D97-AF65-F5344CB8AC3E}">
        <p14:creationId xmlns:p14="http://schemas.microsoft.com/office/powerpoint/2010/main" val="6953863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282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РОЗДІЛ 4. ПЛАНЕТА ЛЮДЕЙ - Тема 1. Кількість і розміщення населення Землі</vt:lpstr>
      <vt:lpstr>Кількість населення</vt:lpstr>
      <vt:lpstr>Останні 400 років – стрімке зростання кількості населення Землі</vt:lpstr>
      <vt:lpstr>Найбільші в світі країни за чисельністю населення </vt:lpstr>
      <vt:lpstr>Індія – 1,2 млрд.ч. </vt:lpstr>
      <vt:lpstr>США – 317 млн.ч. </vt:lpstr>
      <vt:lpstr>На 90 млн. щороку зростає населення Землі</vt:lpstr>
      <vt:lpstr>Розміщення населення на Землі</vt:lpstr>
      <vt:lpstr>Фактори розміщення, або причини нерівномірного розміщення населення Землі:</vt:lpstr>
      <vt:lpstr>В долинах річок – стародавня Індія.  Річка Інд</vt:lpstr>
      <vt:lpstr>Фактори розміщення, або причини нерівномірного розміщення населення Землі:</vt:lpstr>
      <vt:lpstr>Густота населення</vt:lpstr>
      <vt:lpstr>Поцікавтесь!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РОЗДІЛ 4. ПЛАНЕТА ЛЮДЕЙ - Тема 1. Кількість і розміщення населення Землі</dc:title>
  <dc:creator>User</dc:creator>
  <cp:lastModifiedBy>User</cp:lastModifiedBy>
  <cp:revision>15</cp:revision>
  <dcterms:created xsi:type="dcterms:W3CDTF">2018-05-20T15:37:44Z</dcterms:created>
  <dcterms:modified xsi:type="dcterms:W3CDTF">2018-05-20T18:16:44Z</dcterms:modified>
</cp:coreProperties>
</file>