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8" y="781525"/>
            <a:ext cx="8520600" cy="20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Предмети одягу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https://youtu.be/T17Y3BKstyA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