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текст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два стовпці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 в одному стовпці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 теза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пис розділу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убтитри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лике число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На пляжі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https://youtu.be/jCiVk7WEuow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