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 пляж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https://youtu.be/Qwm3fPjd5VI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