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розваг. Погані яблука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https://youtu.be/eriHZTW2IAo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