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Парк розваг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https://youtu.be/cg_j02DbqGI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