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Продукти харчування. Сім'я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https://youtu.be/r9ZOf4bz670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