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66158af69980d5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066158af69980d5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Продукти харчування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https://youtu.be/-wfhzon-10I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читати вправу 2, ст.95</a:t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8259" l="1194" r="2485" t="42812"/>
          <a:stretch/>
        </p:blipFill>
        <p:spPr>
          <a:xfrm>
            <a:off x="152400" y="2024225"/>
            <a:ext cx="8350949" cy="265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