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 базарі. Продукти харчування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https://youtu.be/fv0bsPYAP1o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