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109de70d73dec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109de70d73dec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bu-9dsYGg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базарі. Продукти харчування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2"/>
            <a:ext cx="8222100" cy="10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https://youtu.be/Rbu-9dsYGgk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читати вправа 1, ст. 72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6224" l="6987" r="4115" t="11545"/>
          <a:stretch/>
        </p:blipFill>
        <p:spPr>
          <a:xfrm>
            <a:off x="24443" y="0"/>
            <a:ext cx="4687983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