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kIQromQwH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базарі. Продукти харчування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53"/>
            <a:ext cx="8061600" cy="14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https://youtu.be/SkIQromQwHo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