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Рідне місто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https://www.liveworksheets.com/kj1864292eb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