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cead80a62365a88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cead80a62365a88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3Uq3dIUwHv0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Відкриваємо Великобританію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2368875"/>
            <a:ext cx="7980900" cy="111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https://youtu.be/3Uq3dIUwHv0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5, ст.204 ( читати)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6282" l="19159" r="41764" t="50597"/>
          <a:stretch/>
        </p:blipFill>
        <p:spPr>
          <a:xfrm>
            <a:off x="1377975" y="1017725"/>
            <a:ext cx="5727216" cy="394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