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733e2dfd1e8c82cb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733e2dfd1e8c82cb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tDDj2vNiiug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Відкриваємо Великобританію </a:t>
            </a:r>
            <a:endParaRPr/>
          </a:p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630600" y="2299475"/>
            <a:ext cx="7893000" cy="2202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https://youtu.be/tDDj2vNiiug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Домашнє читання: вивчити правила вживання Present Perfect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/>
          <p:nvPr>
            <p:ph type="title"/>
          </p:nvPr>
        </p:nvSpPr>
        <p:spPr>
          <a:xfrm>
            <a:off x="311725" y="451077"/>
            <a:ext cx="8520600" cy="9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3">
            <a:alphaModFix/>
          </a:blip>
          <a:srcRect b="15935" l="15552" r="36973" t="20451"/>
          <a:stretch/>
        </p:blipFill>
        <p:spPr>
          <a:xfrm>
            <a:off x="1331251" y="651765"/>
            <a:ext cx="6481502" cy="4038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lue-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