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ae638e54b44b653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ae638e54b44b653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Цікаві місця світу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https://youtu.be/wFvKrQBdXEE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4226600" y="410000"/>
            <a:ext cx="4605600" cy="18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Перекласти та вивчити слова ст.212</a:t>
            </a:r>
            <a:endParaRPr/>
          </a:p>
        </p:txBody>
      </p:sp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18305" l="5307" r="65656" t="24649"/>
          <a:stretch/>
        </p:blipFill>
        <p:spPr>
          <a:xfrm>
            <a:off x="230926" y="409998"/>
            <a:ext cx="3680515" cy="4519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