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l9d_cp1Oa-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Дорогами Великобританії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311700" y="2834125"/>
            <a:ext cx="8520600" cy="132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https://youtu.be/l9d_cp1Oa-U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https://youtu.be/X4BHKQVil48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