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49339ae1ed94da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849339ae1ed94da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0OG3d1cnI5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Відпочинок майбутнього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2412075"/>
            <a:ext cx="78930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https://youtu.be/0OG3d1cnI5M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виконати вправу 2, ст 236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30895" l="25855" r="27708" t="47118"/>
          <a:stretch/>
        </p:blipFill>
        <p:spPr>
          <a:xfrm>
            <a:off x="872725" y="2055727"/>
            <a:ext cx="7398552" cy="218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