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a41477246525ca4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a41477246525ca4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Місце, де я живу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https://youtu.be/bgrnxhDKLpk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виконати вправу 4, ст. 245</a:t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38723" l="23312" r="37710" t="19895"/>
          <a:stretch/>
        </p:blipFill>
        <p:spPr>
          <a:xfrm>
            <a:off x="1389730" y="1017725"/>
            <a:ext cx="5727000" cy="379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