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6536a621c7f24f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6536a621c7f24f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День Джейн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Прочитайте текст та виконайте завдання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20367" l="2566" r="5114" t="17820"/>
          <a:stretch/>
        </p:blipFill>
        <p:spPr>
          <a:xfrm>
            <a:off x="2013670" y="0"/>
            <a:ext cx="4801479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