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5c95e0f72ec6de24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5c95e0f72ec6de24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Важливість спорту в нашому житті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https://youtu.be/twR8nRDc5Yo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виконайте вправу 3, ст.175</a:t>
            </a:r>
            <a:endParaRPr/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27013" l="33262" r="32865" t="44188"/>
          <a:stretch/>
        </p:blipFill>
        <p:spPr>
          <a:xfrm>
            <a:off x="989930" y="1443813"/>
            <a:ext cx="6435374" cy="341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