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3088cbb9f37166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03088cbb9f37166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mdtqmQd2ui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На уроці англійської мови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https://youtu.be/mdtqmQd2uiQ</a:t>
            </a:r>
            <a:r>
              <a:rPr lang="uk-UA"/>
              <a:t> ( до 9.40хв)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Виконайте вправу 3, ст 179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9901" l="31797" r="31797" t="43218"/>
          <a:stretch/>
        </p:blipFill>
        <p:spPr>
          <a:xfrm>
            <a:off x="993754" y="1975037"/>
            <a:ext cx="5815027" cy="16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