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mdtqmQd2ui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Улюблений предмет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https://youtu.be/mdtqmQd2uiQ</a:t>
            </a:r>
            <a:r>
              <a:rPr lang="uk-UA"/>
              <a:t> (з 9.40хв)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