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4f3281f756030fa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4f3281f756030fa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Шкільні предмети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https://youtu.be/x1R5cf2kCQ4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1152482" y="232225"/>
            <a:ext cx="78957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10322" l="11336" r="32568" t="6365"/>
          <a:stretch/>
        </p:blipFill>
        <p:spPr>
          <a:xfrm>
            <a:off x="1964625" y="877225"/>
            <a:ext cx="4487650" cy="416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