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d084114251623a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d084114251623a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7" name="Google Shape;87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9" name="Google Shape;89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0" name="Google Shape;9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0" name="Google Shape;100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Google Shape;103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" name="Google Shape;104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5" name="Google Shape;105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7" name="Google Shape;10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0" name="Google Shape;11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4" name="Google Shape;114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5" name="Google Shape;11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0" name="Google Shape;12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" name="Google Shape;12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5" name="Google Shape;125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26" name="Google Shape;12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7" name="Google Shape;12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0" name="Google Shape;13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5" name="Google Shape;135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" name="Google Shape;13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2" name="Google Shape;82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3" name="Google Shape;83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ecJo3VlnUp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Розклад уроків</a:t>
            </a:r>
            <a:endParaRPr/>
          </a:p>
        </p:txBody>
      </p:sp>
      <p:sp>
        <p:nvSpPr>
          <p:cNvPr id="144" name="Google Shape;144;p13"/>
          <p:cNvSpPr txBox="1"/>
          <p:nvPr>
            <p:ph idx="1" type="subTitle"/>
          </p:nvPr>
        </p:nvSpPr>
        <p:spPr>
          <a:xfrm>
            <a:off x="630600" y="2725600"/>
            <a:ext cx="7893000" cy="13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https://youtu.be/ecJo3VlnUp4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Домашнє завдання: виконати вправу 5 ст.166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4"/>
          <p:cNvPicPr preferRelativeResize="0"/>
          <p:nvPr/>
        </p:nvPicPr>
        <p:blipFill rotWithShape="1">
          <a:blip r:embed="rId3">
            <a:alphaModFix/>
          </a:blip>
          <a:srcRect b="20610" l="30230" r="29579" t="21638"/>
          <a:stretch/>
        </p:blipFill>
        <p:spPr>
          <a:xfrm>
            <a:off x="1598725" y="372725"/>
            <a:ext cx="5896997" cy="468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