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1" name="Google Shape;81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3" name="Google Shape;83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4" name="Google Shape;8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9" name="Google Shape;8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2" name="Google Shape;92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3" name="Google Shape;93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4" name="Google Shape;94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9" name="Google Shape;99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Google Shape;106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8" name="Google Shape;108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4" name="Google Shape;11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" name="Google Shape;11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9" name="Google Shape;119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20" name="Google Shape;12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1" name="Google Shape;12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4" name="Google Shape;12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9" name="Google Shape;129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0" name="Google Shape;13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6" name="Google Shape;76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7" name="Google Shape;77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6is4bDd3gE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Урок географії</a:t>
            </a:r>
            <a:endParaRPr/>
          </a:p>
        </p:txBody>
      </p:sp>
      <p:sp>
        <p:nvSpPr>
          <p:cNvPr id="138" name="Google Shape;138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https://youtu.be/6is4bDd3gE4</a:t>
            </a:r>
            <a:r>
              <a:rPr lang="uk-UA"/>
              <a:t>  (до 14 хв.)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