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0CB6A-F08B-4377-B649-FCB7ED456067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368F6-6490-4584-BAB9-D6F8A6034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584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368F6-6490-4584-BAB9-D6F8A60340D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175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 smtClean="0"/>
              <a:t>Роберт </a:t>
            </a:r>
            <a:r>
              <a:rPr lang="uk-UA" b="1" dirty="0" err="1" smtClean="0"/>
              <a:t>Шеклі</a:t>
            </a:r>
            <a:r>
              <a:rPr lang="uk-UA" b="1" dirty="0" smtClean="0"/>
              <a:t> «Запах думки»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Утвердження сили людської думки. Роздуми автора про майбутнє людини і людства. Віра в перемогу людського розуму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9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uk-UA" dirty="0" smtClean="0"/>
              <a:t>Роберт </a:t>
            </a:r>
            <a:r>
              <a:rPr lang="uk-UA" dirty="0" err="1" smtClean="0"/>
              <a:t>Шеклі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Американський письменник  - фантаст</a:t>
            </a:r>
          </a:p>
          <a:p>
            <a:r>
              <a:rPr lang="uk-UA" dirty="0" smtClean="0"/>
              <a:t>Насичена біографія, безліч професій (від розсильного, буфетника, кореспондента до інженера на авіаційному заводі</a:t>
            </a:r>
          </a:p>
          <a:p>
            <a:r>
              <a:rPr lang="uk-UA" dirty="0" smtClean="0"/>
              <a:t>Знайшов себе у літературній творчості, а саме в науковій фантастиці</a:t>
            </a:r>
            <a:endParaRPr lang="ru-RU" dirty="0"/>
          </a:p>
        </p:txBody>
      </p:sp>
      <p:pic>
        <p:nvPicPr>
          <p:cNvPr id="1026" name="Picture 2" descr="C:\Users\HP255\Downloads\robertsheck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2880320" cy="41764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9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uk-UA" dirty="0" smtClean="0"/>
              <a:t>Фантастичні твори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Фантастика (загальне визначення)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1800" dirty="0" smtClean="0"/>
              <a:t>Літературний твір, в якому є фантастичне </a:t>
            </a:r>
            <a:r>
              <a:rPr lang="uk-UA" sz="1800" b="1" dirty="0" smtClean="0"/>
              <a:t>припущення</a:t>
            </a:r>
            <a:r>
              <a:rPr lang="uk-UA" sz="1800" dirty="0" smtClean="0"/>
              <a:t> або фантастична </a:t>
            </a:r>
            <a:r>
              <a:rPr lang="uk-UA" sz="1800" b="1" dirty="0" smtClean="0"/>
              <a:t>ідея.</a:t>
            </a:r>
          </a:p>
          <a:p>
            <a:r>
              <a:rPr lang="uk-UA" sz="1800" dirty="0" smtClean="0"/>
              <a:t>У твір введено такі фактори, істоти, технічні засоби  чи події, які </a:t>
            </a:r>
            <a:r>
              <a:rPr lang="uk-UA" sz="1800" b="1" u="sng" dirty="0" smtClean="0"/>
              <a:t>не  зустрічаються або неможливі в реальному світі,</a:t>
            </a:r>
            <a:r>
              <a:rPr lang="uk-UA" sz="1800" dirty="0" smtClean="0"/>
              <a:t> в якому живуть письменник і читач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Наукова фантастика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dirty="0" smtClean="0"/>
              <a:t>Відрізняється від інших фантастичних творів тим, що основною її темою є </a:t>
            </a:r>
            <a:r>
              <a:rPr lang="uk-UA" b="1" u="sng" dirty="0" smtClean="0"/>
              <a:t>дослідження і прогнозування наслідків </a:t>
            </a:r>
            <a:r>
              <a:rPr lang="uk-UA" b="1" u="sng" dirty="0" smtClean="0">
                <a:solidFill>
                  <a:srgbClr val="FF0000"/>
                </a:solidFill>
              </a:rPr>
              <a:t>досягнень науково-технічної думки.</a:t>
            </a:r>
            <a:endParaRPr lang="ru-RU" b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HP255\Downloads\0_f3062_68f97575_X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819" y="4869160"/>
            <a:ext cx="2441848" cy="18051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255\Downloads\unnamed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1" y="4581128"/>
            <a:ext cx="2592288" cy="18051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81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Фантастичні твори існували з давніх-давен, ще з давньогрецьких міфів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У 18 столітті виходить твір англійського письменника </a:t>
            </a:r>
            <a:r>
              <a:rPr lang="uk-UA" b="1" dirty="0" smtClean="0"/>
              <a:t>Джонатана </a:t>
            </a:r>
            <a:r>
              <a:rPr lang="uk-UA" b="1" dirty="0" err="1" smtClean="0"/>
              <a:t>Свіфта</a:t>
            </a:r>
            <a:r>
              <a:rPr lang="uk-UA" b="1" dirty="0" smtClean="0"/>
              <a:t> </a:t>
            </a:r>
            <a:r>
              <a:rPr lang="uk-UA" dirty="0" smtClean="0"/>
              <a:t>про пригоди героя </a:t>
            </a:r>
            <a:r>
              <a:rPr lang="uk-UA" b="1" dirty="0" err="1" smtClean="0"/>
              <a:t>Гуллівера</a:t>
            </a:r>
            <a:r>
              <a:rPr lang="uk-UA" dirty="0" smtClean="0"/>
              <a:t> у незвичайних країнах: </a:t>
            </a:r>
            <a:r>
              <a:rPr lang="uk-UA" dirty="0" err="1" smtClean="0"/>
              <a:t>Ліліпутії</a:t>
            </a:r>
            <a:r>
              <a:rPr lang="uk-UA" dirty="0" smtClean="0"/>
              <a:t>, країні Велетнів, країні, де розумними істотами є коні (сподіваюсь, ви чули про такого героя)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</p:txBody>
      </p:sp>
      <p:pic>
        <p:nvPicPr>
          <p:cNvPr id="3074" name="Picture 2" descr="C:\Users\HP255\Downloads\Без названия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3"/>
            <a:ext cx="2376263" cy="243352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255\Downloads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90313"/>
            <a:ext cx="2757183" cy="231900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5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 smtClean="0"/>
              <a:t>Існують такі фантастичні твори, автори яких навіть не передбачали, що їх припущення реалізуються у майбутньому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 smtClean="0"/>
              <a:t>Таким був французький письменник </a:t>
            </a:r>
            <a:r>
              <a:rPr lang="uk-UA" b="1" dirty="0" smtClean="0"/>
              <a:t>Жуль Верн </a:t>
            </a:r>
          </a:p>
          <a:p>
            <a:r>
              <a:rPr lang="uk-UA" dirty="0" smtClean="0"/>
              <a:t>У 1869 році виходить його науково-фантастичний роман «20 000 льє під водою», де він представив своє наукове припущення: підводний човен «</a:t>
            </a:r>
            <a:r>
              <a:rPr lang="uk-UA" dirty="0" err="1" smtClean="0"/>
              <a:t>Наутілус</a:t>
            </a:r>
            <a:r>
              <a:rPr lang="uk-UA" dirty="0" smtClean="0"/>
              <a:t>» і його неординарного капітана Немо.</a:t>
            </a:r>
            <a:endParaRPr lang="ru-RU" dirty="0" smtClean="0"/>
          </a:p>
          <a:p>
            <a:r>
              <a:rPr lang="uk-UA" dirty="0" smtClean="0"/>
              <a:t>Про підводні плавання тоді могли тільки мріяти…</a:t>
            </a:r>
          </a:p>
          <a:p>
            <a:r>
              <a:rPr lang="uk-UA" dirty="0" smtClean="0"/>
              <a:t>Також там було представлено перший підводний скафандр, за допомогою якого можна було пересуватись під водою.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4098" name="Picture 2" descr="C:\Users\HP255\Downloads\15479a4618736dda4c251bdb46d03c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32480"/>
            <a:ext cx="3960440" cy="4532823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5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Роберт </a:t>
            </a:r>
            <a:r>
              <a:rPr lang="uk-UA" dirty="0" err="1" smtClean="0"/>
              <a:t>Шеклі</a:t>
            </a:r>
            <a:r>
              <a:rPr lang="uk-UA" dirty="0" smtClean="0"/>
              <a:t> «Запах думки»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Роберт </a:t>
            </a:r>
            <a:r>
              <a:rPr lang="ru-RU" sz="2000" b="1" dirty="0" err="1" smtClean="0"/>
              <a:t>Шеклі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присвятив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творч</a:t>
            </a:r>
            <a:r>
              <a:rPr lang="uk-UA" sz="2000" b="1" dirty="0" err="1" smtClean="0"/>
              <a:t>ість</a:t>
            </a:r>
            <a:r>
              <a:rPr lang="uk-UA" sz="2000" b="1" dirty="0" smtClean="0"/>
              <a:t> космічній тематиці, герої його творів – члени екіпажів зорельотів, 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мандрівники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космічними</a:t>
            </a:r>
            <a:r>
              <a:rPr lang="ru-RU" sz="2000" b="1" dirty="0" smtClean="0"/>
              <a:t> шляхами,  </a:t>
            </a:r>
            <a:r>
              <a:rPr lang="ru-RU" sz="2000" b="1" dirty="0" err="1" smtClean="0"/>
              <a:t>кібернетичні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механізми</a:t>
            </a:r>
            <a:r>
              <a:rPr lang="ru-RU" sz="2000" b="1" dirty="0" smtClean="0"/>
              <a:t>. </a:t>
            </a:r>
          </a:p>
          <a:p>
            <a:r>
              <a:rPr lang="uk-UA" sz="2000" b="1" dirty="0" smtClean="0"/>
              <a:t>У 1953 році, коли створювалось оповідання «Запах думки», це було сміливим ПЕРЕДБАЧЕННЯМ. Передбаченням, яке потім стало реальністю…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Головний</a:t>
            </a:r>
            <a:r>
              <a:rPr lang="ru-RU" dirty="0"/>
              <a:t> герой Лерой </a:t>
            </a:r>
            <a:r>
              <a:rPr lang="ru-RU" dirty="0" err="1"/>
              <a:t>Кліві</a:t>
            </a:r>
            <a:r>
              <a:rPr lang="ru-RU" dirty="0"/>
              <a:t> через </a:t>
            </a:r>
            <a:r>
              <a:rPr lang="ru-RU" dirty="0" err="1"/>
              <a:t>космічну</a:t>
            </a:r>
            <a:r>
              <a:rPr lang="ru-RU" dirty="0"/>
              <a:t> </a:t>
            </a:r>
            <a:r>
              <a:rPr lang="ru-RU" dirty="0" err="1"/>
              <a:t>аварію</a:t>
            </a:r>
            <a:r>
              <a:rPr lang="ru-RU" dirty="0"/>
              <a:t> </a:t>
            </a:r>
            <a:r>
              <a:rPr lang="ru-RU" dirty="0" err="1"/>
              <a:t>опинився</a:t>
            </a:r>
            <a:r>
              <a:rPr lang="ru-RU" dirty="0"/>
              <a:t> на </a:t>
            </a:r>
            <a:r>
              <a:rPr lang="ru-RU" dirty="0" err="1"/>
              <a:t>незнайомій</a:t>
            </a:r>
            <a:r>
              <a:rPr lang="ru-RU" dirty="0"/>
              <a:t> </a:t>
            </a:r>
            <a:r>
              <a:rPr lang="ru-RU" dirty="0" err="1"/>
              <a:t>планеті</a:t>
            </a:r>
            <a:r>
              <a:rPr lang="ru-RU" dirty="0"/>
              <a:t> без </a:t>
            </a:r>
            <a:r>
              <a:rPr lang="ru-RU" dirty="0" err="1"/>
              <a:t>засобів</a:t>
            </a:r>
            <a:r>
              <a:rPr lang="ru-RU" dirty="0"/>
              <a:t> до </a:t>
            </a:r>
            <a:r>
              <a:rPr lang="ru-RU" dirty="0" err="1"/>
              <a:t>порятунку</a:t>
            </a:r>
            <a:r>
              <a:rPr lang="ru-RU" dirty="0"/>
              <a:t>. Героя </a:t>
            </a:r>
            <a:r>
              <a:rPr lang="ru-RU" dirty="0" err="1"/>
              <a:t>здивувало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тварини</a:t>
            </a:r>
            <a:r>
              <a:rPr lang="ru-RU" dirty="0"/>
              <a:t> на </a:t>
            </a:r>
            <a:r>
              <a:rPr lang="ru-RU" dirty="0" err="1"/>
              <a:t>планеті</a:t>
            </a:r>
            <a:r>
              <a:rPr lang="ru-RU" dirty="0"/>
              <a:t> </a:t>
            </a:r>
            <a:r>
              <a:rPr lang="ru-RU" dirty="0" err="1"/>
              <a:t>сліпі</a:t>
            </a:r>
            <a:r>
              <a:rPr lang="ru-RU" dirty="0"/>
              <a:t> та </a:t>
            </a:r>
            <a:r>
              <a:rPr lang="ru-RU" dirty="0" err="1"/>
              <a:t>глухі</a:t>
            </a:r>
            <a:r>
              <a:rPr lang="ru-RU" dirty="0"/>
              <a:t>, вони </a:t>
            </a:r>
            <a:r>
              <a:rPr lang="ru-RU" dirty="0" err="1"/>
              <a:t>спілкуються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телепатії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спробу</a:t>
            </a:r>
            <a:r>
              <a:rPr lang="ru-RU" dirty="0"/>
              <a:t> </a:t>
            </a:r>
            <a:r>
              <a:rPr lang="ru-RU" dirty="0" err="1"/>
              <a:t>керувати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думками та </a:t>
            </a:r>
            <a:r>
              <a:rPr lang="ru-RU" dirty="0" err="1"/>
              <a:t>придумує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порятунку</a:t>
            </a:r>
            <a:r>
              <a:rPr lang="ru-RU" dirty="0"/>
              <a:t>. Силою думки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бореться</a:t>
            </a:r>
            <a:r>
              <a:rPr lang="ru-RU" dirty="0"/>
              <a:t> з </a:t>
            </a:r>
            <a:r>
              <a:rPr lang="ru-RU" dirty="0" err="1" smtClean="0"/>
              <a:t>незвичайними</a:t>
            </a:r>
            <a:r>
              <a:rPr lang="ru-RU" dirty="0" smtClean="0"/>
              <a:t> </a:t>
            </a:r>
            <a:r>
              <a:rPr lang="ru-RU" dirty="0" err="1" smtClean="0"/>
              <a:t>тваринами</a:t>
            </a:r>
            <a:r>
              <a:rPr lang="ru-RU" dirty="0" smtClean="0"/>
              <a:t>, </a:t>
            </a:r>
            <a:r>
              <a:rPr lang="ru-RU" dirty="0" err="1"/>
              <a:t>уявляє</a:t>
            </a:r>
            <a:r>
              <a:rPr lang="ru-RU" dirty="0"/>
              <a:t> себе </a:t>
            </a:r>
            <a:r>
              <a:rPr lang="ru-RU" dirty="0" err="1" smtClean="0"/>
              <a:t>різними</a:t>
            </a:r>
            <a:r>
              <a:rPr lang="ru-RU" dirty="0" smtClean="0"/>
              <a:t> </a:t>
            </a:r>
            <a:r>
              <a:rPr lang="ru-RU" dirty="0" err="1" smtClean="0"/>
              <a:t>істотами</a:t>
            </a:r>
            <a:r>
              <a:rPr lang="ru-RU" dirty="0" smtClean="0"/>
              <a:t> і </a:t>
            </a:r>
            <a:r>
              <a:rPr lang="ru-RU" dirty="0" err="1" smtClean="0"/>
              <a:t>рослинами</a:t>
            </a:r>
            <a:r>
              <a:rPr lang="ru-RU" dirty="0" smtClean="0"/>
              <a:t>. </a:t>
            </a:r>
            <a:r>
              <a:rPr lang="ru-RU" dirty="0" err="1"/>
              <a:t>Останнім</a:t>
            </a:r>
            <a:r>
              <a:rPr lang="ru-RU" dirty="0"/>
              <a:t> </a:t>
            </a:r>
            <a:r>
              <a:rPr lang="ru-RU" dirty="0" err="1"/>
              <a:t>зусиллям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змушує</a:t>
            </a:r>
            <a:r>
              <a:rPr lang="ru-RU" dirty="0"/>
              <a:t> </a:t>
            </a:r>
            <a:r>
              <a:rPr lang="ru-RU" dirty="0" err="1"/>
              <a:t>хижаків</a:t>
            </a:r>
            <a:r>
              <a:rPr lang="ru-RU" dirty="0"/>
              <a:t> </a:t>
            </a:r>
            <a:r>
              <a:rPr lang="ru-RU" dirty="0" err="1"/>
              <a:t>відступити</a:t>
            </a:r>
            <a:r>
              <a:rPr lang="ru-RU" dirty="0"/>
              <a:t>, </a:t>
            </a:r>
            <a:r>
              <a:rPr lang="ru-RU" dirty="0" err="1"/>
              <a:t>уявивши</a:t>
            </a:r>
            <a:r>
              <a:rPr lang="ru-RU" dirty="0"/>
              <a:t> себе вогнем.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9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«Запах думки»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Поміркуйте: чи може наша думка мати ЗАПАХ? Який він???</a:t>
            </a:r>
            <a:endParaRPr lang="ru-RU" dirty="0" smtClean="0"/>
          </a:p>
          <a:p>
            <a:r>
              <a:rPr lang="ru-RU" dirty="0" smtClean="0"/>
              <a:t>Герой </a:t>
            </a:r>
            <a:r>
              <a:rPr lang="ru-RU" dirty="0" err="1" smtClean="0"/>
              <a:t>твору</a:t>
            </a:r>
            <a:r>
              <a:rPr lang="ru-RU" dirty="0" smtClean="0"/>
              <a:t> -</a:t>
            </a:r>
            <a:r>
              <a:rPr lang="ru-RU" dirty="0" err="1" smtClean="0"/>
              <a:t>космічний</a:t>
            </a:r>
            <a:r>
              <a:rPr lang="ru-RU" dirty="0" smtClean="0"/>
              <a:t> </a:t>
            </a:r>
            <a:r>
              <a:rPr lang="ru-RU" dirty="0" err="1"/>
              <a:t>поштар</a:t>
            </a:r>
            <a:r>
              <a:rPr lang="ru-RU" dirty="0"/>
              <a:t> </a:t>
            </a:r>
            <a:r>
              <a:rPr lang="ru-RU" dirty="0" smtClean="0"/>
              <a:t>Лерой </a:t>
            </a:r>
            <a:r>
              <a:rPr lang="ru-RU" dirty="0" err="1" smtClean="0"/>
              <a:t>Кліві</a:t>
            </a:r>
            <a:endParaRPr lang="ru-RU" dirty="0" smtClean="0"/>
          </a:p>
          <a:p>
            <a:r>
              <a:rPr lang="uk-UA" dirty="0" smtClean="0"/>
              <a:t>З </a:t>
            </a:r>
            <a:r>
              <a:rPr lang="uk-UA" dirty="0" err="1" smtClean="0"/>
              <a:t>Кліві</a:t>
            </a:r>
            <a:r>
              <a:rPr lang="uk-UA" dirty="0" smtClean="0"/>
              <a:t> сталася небезпека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 descr="C:\Users\HP255\Downloads\d0b7d0b0d0bfd0b0d185-d0b4d183d0bcd0bad0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88843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Завдання </a:t>
            </a:r>
            <a:r>
              <a:rPr lang="uk-UA" dirty="0"/>
              <a:t>1.</a:t>
            </a:r>
            <a:br>
              <a:rPr lang="uk-UA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Що сталося з </a:t>
            </a:r>
            <a:r>
              <a:rPr lang="uk-UA" dirty="0" err="1"/>
              <a:t>Кліві</a:t>
            </a:r>
            <a:r>
              <a:rPr lang="uk-UA" dirty="0"/>
              <a:t>? З опорою на ключові дієслова </a:t>
            </a:r>
            <a:r>
              <a:rPr lang="uk-UA" dirty="0" smtClean="0"/>
              <a:t>з тексту відновіть </a:t>
            </a:r>
            <a:r>
              <a:rPr lang="uk-UA" dirty="0"/>
              <a:t>перелік подій.</a:t>
            </a:r>
          </a:p>
          <a:p>
            <a:r>
              <a:rPr lang="uk-UA" b="1" dirty="0"/>
              <a:t>Ключові </a:t>
            </a:r>
            <a:r>
              <a:rPr lang="uk-UA" b="1" dirty="0" smtClean="0"/>
              <a:t>слова:</a:t>
            </a:r>
          </a:p>
          <a:p>
            <a:r>
              <a:rPr lang="uk-UA" dirty="0" smtClean="0"/>
              <a:t>Зламалася-посадка-упав-вибухнув-втратив свідомість</a:t>
            </a:r>
            <a:endParaRPr lang="ru-RU" dirty="0"/>
          </a:p>
          <a:p>
            <a:endParaRPr lang="ru-RU" dirty="0"/>
          </a:p>
        </p:txBody>
      </p:sp>
      <p:pic>
        <p:nvPicPr>
          <p:cNvPr id="1027" name="Picture 3" descr="C:\Users\HP255\Downloads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1800225" cy="25431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255\Downloads\1556106931_shekl-zhertva-z-kosm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52473"/>
            <a:ext cx="2381250" cy="29043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5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Завдання 2, 3,4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(2)Назвіть три особливості тварин, що зустрілись Лерою на планеті </a:t>
            </a:r>
          </a:p>
          <a:p>
            <a:r>
              <a:rPr lang="uk-UA" dirty="0" smtClean="0"/>
              <a:t>(3)Яке </a:t>
            </a:r>
            <a:r>
              <a:rPr lang="uk-UA" b="1" dirty="0" smtClean="0"/>
              <a:t>відкриття</a:t>
            </a:r>
            <a:r>
              <a:rPr lang="uk-UA" dirty="0" smtClean="0"/>
              <a:t> зробив </a:t>
            </a:r>
            <a:r>
              <a:rPr lang="uk-UA" dirty="0" err="1" smtClean="0"/>
              <a:t>Кліві</a:t>
            </a:r>
            <a:r>
              <a:rPr lang="uk-UA" dirty="0" smtClean="0"/>
              <a:t>: закінчи речення «Точно! Ця тварина може виявити </a:t>
            </a:r>
            <a:r>
              <a:rPr lang="uk-UA" dirty="0" err="1" smtClean="0"/>
              <a:t>Кліві</a:t>
            </a:r>
            <a:r>
              <a:rPr lang="uk-UA" dirty="0" smtClean="0"/>
              <a:t> лише одним способом – за допомогою….»</a:t>
            </a:r>
          </a:p>
          <a:p>
            <a:r>
              <a:rPr lang="uk-UA" dirty="0" smtClean="0"/>
              <a:t>(4)Який зв’язок існує між </a:t>
            </a:r>
            <a:r>
              <a:rPr lang="uk-UA" b="1" dirty="0" smtClean="0"/>
              <a:t>назвою</a:t>
            </a:r>
            <a:r>
              <a:rPr lang="uk-UA" dirty="0" smtClean="0"/>
              <a:t> твору і цим </a:t>
            </a:r>
            <a:r>
              <a:rPr lang="uk-UA" b="1" dirty="0" smtClean="0"/>
              <a:t>відкриттям</a:t>
            </a:r>
            <a:r>
              <a:rPr lang="uk-UA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59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Завдання 5,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У якій </a:t>
            </a:r>
            <a:r>
              <a:rPr lang="uk-UA" b="1" dirty="0" smtClean="0"/>
              <a:t>послідовності </a:t>
            </a:r>
            <a:r>
              <a:rPr lang="uk-UA" dirty="0" err="1" smtClean="0"/>
              <a:t>Кліві</a:t>
            </a:r>
            <a:r>
              <a:rPr lang="uk-UA" dirty="0" smtClean="0"/>
              <a:t> зустрічається із незвичайними тваринами? Встанови цю послідовність: </a:t>
            </a:r>
          </a:p>
          <a:p>
            <a:pPr marL="0" indent="0">
              <a:buNone/>
            </a:pPr>
            <a:endParaRPr lang="uk-UA" b="1" i="1" dirty="0" smtClean="0"/>
          </a:p>
          <a:p>
            <a:pPr marL="0" indent="0">
              <a:buNone/>
            </a:pPr>
            <a:endParaRPr lang="uk-UA" b="1" i="1" dirty="0" smtClean="0"/>
          </a:p>
        </p:txBody>
      </p:sp>
      <p:pic>
        <p:nvPicPr>
          <p:cNvPr id="6" name="Picture 2" descr="облако слов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56792"/>
            <a:ext cx="46085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HP255\Downloads\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338437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6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Завдання </a:t>
            </a:r>
            <a:r>
              <a:rPr lang="uk-UA" dirty="0" smtClean="0"/>
              <a:t>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У якій </a:t>
            </a:r>
            <a:r>
              <a:rPr lang="uk-UA" b="1" dirty="0"/>
              <a:t>послідовності</a:t>
            </a:r>
            <a:r>
              <a:rPr lang="uk-UA" dirty="0"/>
              <a:t> </a:t>
            </a:r>
            <a:r>
              <a:rPr lang="uk-UA" dirty="0" err="1"/>
              <a:t>Кліві</a:t>
            </a:r>
            <a:r>
              <a:rPr lang="uk-UA" dirty="0"/>
              <a:t> перетворювався у думках на істот  або предмети? Встанови цю послідовність за текстом</a:t>
            </a:r>
            <a:r>
              <a:rPr lang="uk-UA" dirty="0" smtClean="0"/>
              <a:t>:</a:t>
            </a:r>
          </a:p>
          <a:p>
            <a:endParaRPr lang="uk-UA" dirty="0"/>
          </a:p>
          <a:p>
            <a:r>
              <a:rPr lang="uk-UA" b="1" i="1" dirty="0"/>
              <a:t>змія, вогонь, смолоскип, пантера, самиця пантери, кущ, труп</a:t>
            </a:r>
          </a:p>
          <a:p>
            <a:endParaRPr lang="uk-UA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46449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4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Завдання 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b="1" i="1" dirty="0" smtClean="0"/>
              <a:t>Заповни пропуски у  реченнях за текстом:</a:t>
            </a:r>
          </a:p>
          <a:p>
            <a:r>
              <a:rPr lang="uk-UA" dirty="0" smtClean="0"/>
              <a:t>«</a:t>
            </a:r>
            <a:r>
              <a:rPr lang="uk-UA" dirty="0" err="1" smtClean="0"/>
              <a:t>Кліві</a:t>
            </a:r>
            <a:r>
              <a:rPr lang="uk-UA" dirty="0" smtClean="0"/>
              <a:t> ще не усвідомлював, що відтепер став справжнім….. Із заплющеними очима він міг …..»</a:t>
            </a:r>
          </a:p>
          <a:p>
            <a:r>
              <a:rPr lang="uk-UA" dirty="0" smtClean="0"/>
              <a:t>«</a:t>
            </a:r>
            <a:r>
              <a:rPr lang="uk-UA" dirty="0" err="1" smtClean="0"/>
              <a:t>Кліві</a:t>
            </a:r>
            <a:r>
              <a:rPr lang="uk-UA" dirty="0" smtClean="0"/>
              <a:t> боровся з цією планетою за її правилами і …..»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6146" name="Picture 2" descr="C:\Users\HP255\Downloads\Без названия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396044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147" name="Picture 3" descr="C:\Users\HP255\Downloads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49080"/>
            <a:ext cx="396044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750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Завдання 8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Дайте відповідь на запитання:</a:t>
            </a:r>
          </a:p>
          <a:p>
            <a:r>
              <a:rPr lang="uk-UA" dirty="0" smtClean="0"/>
              <a:t>Чи вдалося </a:t>
            </a:r>
            <a:r>
              <a:rPr lang="uk-UA" dirty="0" err="1" smtClean="0"/>
              <a:t>Кліві</a:t>
            </a:r>
            <a:r>
              <a:rPr lang="uk-UA" dirty="0" smtClean="0"/>
              <a:t> перемогти звірів і завдяки чому? Обери один із напрямків відповіді, який тобі здається правильним:</a:t>
            </a:r>
          </a:p>
          <a:p>
            <a:r>
              <a:rPr lang="uk-UA" dirty="0" smtClean="0"/>
              <a:t>1) </a:t>
            </a:r>
            <a:r>
              <a:rPr lang="uk-UA" dirty="0" err="1" smtClean="0"/>
              <a:t>Кліві</a:t>
            </a:r>
            <a:r>
              <a:rPr lang="uk-UA" dirty="0" smtClean="0"/>
              <a:t> вдалося перемогти завдяки тому, що він уявив себе вогнем  і ….</a:t>
            </a:r>
          </a:p>
          <a:p>
            <a:r>
              <a:rPr lang="uk-UA" dirty="0" smtClean="0"/>
              <a:t>2) </a:t>
            </a:r>
            <a:r>
              <a:rPr lang="uk-UA" dirty="0" err="1" smtClean="0"/>
              <a:t>Кліві</a:t>
            </a:r>
            <a:r>
              <a:rPr lang="uk-UA" dirty="0" smtClean="0"/>
              <a:t> вдалося перемогти завдяки силі своєї думки і …. </a:t>
            </a:r>
          </a:p>
          <a:p>
            <a:r>
              <a:rPr lang="uk-UA" i="1" u="sng" dirty="0" smtClean="0"/>
              <a:t>Підказка</a:t>
            </a:r>
            <a:r>
              <a:rPr lang="uk-UA" dirty="0" smtClean="0"/>
              <a:t>: для того, щоб вибрати вірний шлях відповіді, зверніться до теми, яка представлена на першому слайді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87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Оцінка </a:t>
            </a:r>
            <a:r>
              <a:rPr lang="uk-UA" dirty="0" smtClean="0"/>
              <a:t>завдань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Завдання </a:t>
            </a:r>
            <a:r>
              <a:rPr lang="uk-UA" dirty="0" smtClean="0"/>
              <a:t>1,2,3,5,6,7 – по 1 балу</a:t>
            </a:r>
          </a:p>
          <a:p>
            <a:r>
              <a:rPr lang="uk-UA" dirty="0" smtClean="0"/>
              <a:t>Завдання 8,4– по 2 бали  </a:t>
            </a:r>
          </a:p>
          <a:p>
            <a:r>
              <a:rPr lang="uk-UA" dirty="0" smtClean="0"/>
              <a:t>Всього = 10 балів. Можливі бонуси за змістовні  і оригінальні відповіді.</a:t>
            </a:r>
          </a:p>
          <a:p>
            <a:r>
              <a:rPr lang="uk-UA" dirty="0" smtClean="0"/>
              <a:t>Бажаю успіху!!! Завдання легкі, потрібно тільки ПРОЧИТАТИ </a:t>
            </a:r>
            <a:r>
              <a:rPr lang="uk-UA" smtClean="0"/>
              <a:t>текст</a:t>
            </a:r>
            <a:r>
              <a:rPr lang="uk-UA" smtClean="0"/>
              <a:t>.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4937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677</Words>
  <Application>Microsoft Office PowerPoint</Application>
  <PresentationFormat>Экран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Роберт Шеклі «Запах думки»</vt:lpstr>
      <vt:lpstr>Роберт Шеклі</vt:lpstr>
      <vt:lpstr>Фантастичні твори</vt:lpstr>
      <vt:lpstr>Фантастичні твори існували з давніх-давен, ще з давньогрецьких міфів</vt:lpstr>
      <vt:lpstr>Існують такі фантастичні твори, автори яких навіть не передбачали, що їх припущення реалізуються у майбутньому</vt:lpstr>
      <vt:lpstr>Роберт Шеклі «Запах думки»</vt:lpstr>
      <vt:lpstr>«Запах думки» </vt:lpstr>
      <vt:lpstr>Завдання 1. </vt:lpstr>
      <vt:lpstr>Завдання 2, 3,4</vt:lpstr>
      <vt:lpstr>Завдання 5,</vt:lpstr>
      <vt:lpstr>Завдання 6</vt:lpstr>
      <vt:lpstr>Завдання 7</vt:lpstr>
      <vt:lpstr>Завдання 8</vt:lpstr>
      <vt:lpstr>Оцінка завдань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Роберт Шеклі «Запах думки»</dc:title>
  <dc:creator>HP255</dc:creator>
  <cp:lastModifiedBy>RePack by SPecialiST</cp:lastModifiedBy>
  <cp:revision>28</cp:revision>
  <dcterms:created xsi:type="dcterms:W3CDTF">2020-04-22T07:01:05Z</dcterms:created>
  <dcterms:modified xsi:type="dcterms:W3CDTF">2020-10-21T16:40:40Z</dcterms:modified>
</cp:coreProperties>
</file>