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6" r:id="rId1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0" autoAdjust="0"/>
    <p:restoredTop sz="86740" autoAdjust="0"/>
  </p:normalViewPr>
  <p:slideViewPr>
    <p:cSldViewPr snapToGrid="0">
      <p:cViewPr varScale="1">
        <p:scale>
          <a:sx n="41" d="100"/>
          <a:sy n="41" d="100"/>
        </p:scale>
        <p:origin x="9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6975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406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5439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288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829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9946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7230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869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123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966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8001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80D7E-0CE3-4CB7-967A-874528F3B613}" type="datetimeFigureOut">
              <a:rPr lang="uk-UA" smtClean="0"/>
              <a:t>15.05.2022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7AC3E-0F0F-4094-92D3-E5B501867D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377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Фотоальбомы - Фарафонова Мария Алексеевна - Ошколе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450"/>
            <a:ext cx="12191999" cy="661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08922" y="397565"/>
            <a:ext cx="7096539" cy="16391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Обращение. Знаки препинания при обращении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подготовка 4"/>
          <p:cNvSpPr/>
          <p:nvPr/>
        </p:nvSpPr>
        <p:spPr>
          <a:xfrm>
            <a:off x="4160520" y="2464904"/>
            <a:ext cx="8031479" cy="3518453"/>
          </a:xfrm>
          <a:prstGeom prst="flowChartPreparation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учащихся с понятием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условиями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выделения  в устной и письменной речи;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правильно интонировать предложения с обращениями и выделять их на письме.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9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Ромашковое поле — Фоны для презентаций | Всё о Prezi-презентациях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8" y="139148"/>
            <a:ext cx="11847443" cy="650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30017" y="854765"/>
            <a:ext cx="8965096" cy="10619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и прокомментируйте пословицу.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подготовка 4"/>
          <p:cNvSpPr/>
          <p:nvPr/>
        </p:nvSpPr>
        <p:spPr>
          <a:xfrm>
            <a:off x="1967947" y="2180328"/>
            <a:ext cx="8627165" cy="4299985"/>
          </a:xfrm>
          <a:prstGeom prst="flowChartPreparation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Друга иметь –себя не жалеть.</a:t>
            </a:r>
          </a:p>
          <a:p>
            <a:pPr algn="ctr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Спишите. Подчеркните грамматическую основу предложения. Объясните постанову тире.</a:t>
            </a:r>
          </a:p>
          <a:p>
            <a:pPr algn="ctr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8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митренко, Сапрунова. Экология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7" y="139148"/>
            <a:ext cx="11847444" cy="645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3426" y="834887"/>
            <a:ext cx="9839739" cy="469127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подлежащим и сказуемым ставится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в состав грамматической основы входят в разных сочетаниях существительные, глаголы, отвечающие на вопросы что делать? что сделать?, или числительные (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числівники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</a:t>
            </a:r>
            <a:r>
              <a:rPr lang="ru-RU" sz="28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хорошо </a:t>
            </a:r>
            <a:r>
              <a:rPr lang="ru-RU" sz="28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учиться. </a:t>
            </a:r>
          </a:p>
          <a:p>
            <a:r>
              <a:rPr lang="ru-RU" sz="28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Трижды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- </a:t>
            </a:r>
            <a:r>
              <a:rPr lang="ru-RU" sz="28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девять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составе сказуемого есть слова это и вот , тире ставится перед ними: </a:t>
            </a:r>
            <a:r>
              <a:rPr lang="ru-RU" sz="28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лучшее </a:t>
            </a:r>
            <a:r>
              <a:rPr lang="ru-RU" sz="28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(А. Пушкин).</a:t>
            </a:r>
            <a:endParaRPr lang="uk-UA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0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езентация на тему: &amp;quot;Тема урока: Охрана животных Чувашева А.В. Учитель  начальных классов ГБОУ СОШ 2010 Чувашева А.В. Учитель начальных классов  ГБОУ СОШ 2010.&amp;quot;. Скачать бесплатно и без регистраци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4" y="139148"/>
            <a:ext cx="11847442" cy="671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122445"/>
              </p:ext>
            </p:extLst>
          </p:nvPr>
        </p:nvGraphicFramePr>
        <p:xfrm>
          <a:off x="2032000" y="1808923"/>
          <a:ext cx="8128000" cy="322027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7292924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48156109"/>
                    </a:ext>
                  </a:extLst>
                </a:gridCol>
              </a:tblGrid>
              <a:tr h="3220278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Глагол, отвечающий на вопросы что делать? что сделать?, + глагол, отвечающий на вопросы что делать? что сделать?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Учить</a:t>
                      </a:r>
                      <a:r>
                        <a:rPr lang="uk-UA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других - </a:t>
                      </a:r>
                      <a:r>
                        <a:rPr lang="uk-UA" sz="2800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учиться </a:t>
                      </a:r>
                      <a:r>
                        <a:rPr lang="uk-UA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самому.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Друга </a:t>
                      </a:r>
                      <a:r>
                        <a:rPr lang="ru-RU" sz="2800" b="1" u="sng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иметь</a:t>
                      </a:r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–себя </a:t>
                      </a:r>
                      <a:r>
                        <a:rPr lang="ru-RU" sz="2800" b="1" u="sng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жалеть.</a:t>
                      </a:r>
                    </a:p>
                    <a:p>
                      <a:endParaRPr lang="uk-UA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16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7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к сделать фон в презентации PowerPoint из рису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8" y="142020"/>
            <a:ext cx="11887200" cy="692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4479" y="424148"/>
            <a:ext cx="11708296" cy="18685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Подумайте, почему сначала Крокодил не обращал внимания на друзей.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помогло Удаву, Мартышке и Слонёнку обратить на себя внимание Крокодила?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4034" y="3438940"/>
            <a:ext cx="10694505" cy="29022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Слоненок, Удав и Мартышка пришли в гости к Крокодилу, но так как Крокодил лежал на другом берегу реки, они изо всех сил старались обратить на себя его внимание. Мартышка прыгала, Удав свивался в кольца, а Слоненок трубил: “Э-э-э-эй!”. Но крокодил молчал, как будто набрал в рот воды, когда плыл по реке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Как же к нему обратиться? – размышлял Слоненок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Я придумала! Придумала! Придумала! – закричала Мартышка. – Я придумала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Давайте назовем его имя!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6" descr="Сколько мартышек и слонят в одном удаве в мультике «38 попугаев»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416" y="1846709"/>
            <a:ext cx="2466975" cy="18478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38 попугаев - Создать мем - Meme-arsenal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07" y="1846709"/>
            <a:ext cx="2463802" cy="18478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51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Шаблоны презентаций Подготовка к ЕГЭ часть 2 (В) №3447 - Презентации,  доклады, статьи, ручной рерай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30017" y="1828801"/>
            <a:ext cx="8666922" cy="4114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>
              <a:buFontTx/>
              <a:buChar char="-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– закричали гости хором. – Мы пришли к тебе!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Кто это обращается ко мне так вежливо? – приоткрыл Крокодил один глаз. – Да это мои друзья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!...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другой день Мартышка всем сообщала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придумала ОБРАЩЕНИЕ! Назовите по имени того, к кому обращаетесь, и он обязательно вам ответит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 если хотите написать письмо, - добавил Удав, - не забудьте отделить ОБРАЩЕНИЕ запятой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Или восклицательным знаком, если хотите “написать” обращение “громко”, - заканчивал Слоненок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Изобретение Мартышки очень понравилось всем зверям. Теперь со всех сторон только и слышалось: “Крокодил! Мартышка! Удав! Бегемот! Носорог! Попугай! Слон!”.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В. Бурмако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uk-UA" sz="2400" dirty="0"/>
          </a:p>
        </p:txBody>
      </p:sp>
      <p:pic>
        <p:nvPicPr>
          <p:cNvPr id="5124" name="Picture 4" descr="Гребнистый крокодил охотится на людей - самый опасный древний вид  рептилий!! - YouTub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84" y="576471"/>
            <a:ext cx="3024809" cy="170145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16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Бабочка и божья коровка на подсолнухах - обои на телеф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04" y="178904"/>
            <a:ext cx="11847445" cy="646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63078" y="477078"/>
            <a:ext cx="8507895" cy="236551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Отметьте в тексте предложения, в которых даются ответы на вопросы: что называется обращением?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акие знаки препинания ставятся при обращении? Дайте определение обращения. Начните так: Обращение - это слово или несколько слов...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Сравните свою формулировку с правилом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09530" y="3140765"/>
            <a:ext cx="8627166" cy="294198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звертання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это слово (или сочетание слов), называющее того, к кому обращаются: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Дорогая мамочка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я тебя люблю!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Серёжа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ты пойдёшь с нами в поход? Обращения выделяются запятыми. Если обращение стоит в начале предложения и произносится с сильным чувством, после него ставится восклицательный знак: Не волнуйся,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родная!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не бывают членами предложения.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4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Желто зеленый фон для презентации (62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1254"/>
            <a:ext cx="12191999" cy="688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54730" y="3608659"/>
            <a:ext cx="809244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 говорила со мной ласково.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63190" y="4976155"/>
            <a:ext cx="898398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поговори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мной 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ласково.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Только мама .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" y="304504"/>
            <a:ext cx="4267200" cy="320040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391274" y="876588"/>
            <a:ext cx="4671061" cy="20562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функция обращения – привлечь внимание собеседника.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86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Зеленые абстрактные векторные фоны. Green abstract vector backgrounds (60  файлов) » Векторные клипарты, текстурные фоны, бекграунды, AI, EPS, 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" y="315665"/>
            <a:ext cx="7429500" cy="13258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Схематически обращение можно изобразить так: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6" name="Picture 6" descr="Урок 28. предложения с обращениями - Русский язык - 5 класс - Российская  электронная школ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1143001"/>
            <a:ext cx="5213468" cy="549077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80160" y="3360420"/>
            <a:ext cx="2560320" cy="21031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uk-UA" sz="7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315718" y="196596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15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Обои для телефона лето трава природа цветы одуванчики бабочка ф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703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97680" y="434340"/>
            <a:ext cx="7520940" cy="4640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читаются со звательной интонацией.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произносятся  с логическим ударением (выделением голосом обращения), с глубокой паузой после них (или перед ними):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Мать-земля ↑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/// не счесть твоих щедрот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(А. Решетов).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обращение стоит внутри предложения, то звательная интонация ослабевает: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//,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↑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/ слышишь меня?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97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Фоны с весенней природой для презентаций (64 фото) - красивые картинки |  Цветы, Природа, Ф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5780" y="571500"/>
            <a:ext cx="10767060" cy="1325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только предложения с обращением.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5780" y="2217420"/>
            <a:ext cx="11666220" cy="4046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Сыпь ты, черёмуха, снегом, пойте вы, птахи, в лесу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Сыплет черёмуха снегом, зелень в цвету и росе (С. Есенин).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друг, отчизне посвятим души прекрасные порывы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(А. Пушкин). 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друг гостей своих с любовью усаживает вкруг стола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(К. Кулиев).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Ветер, ветер! Ты могуч, ты гоняешь стаи туч (А. Пушкин).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О, как безумно за окном бушует ветер, изнывая! (А. Блок).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50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Обои для телефона природа поляна одуванч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8620" y="297180"/>
            <a:ext cx="11452860" cy="20802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внимание!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украинском языке обращение имеет специальную форму - звательный падеж (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кличний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відмінок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Дивися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світять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зірки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 такой формы нет.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8620" y="2674620"/>
            <a:ext cx="11452860" cy="3589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 и переведите их на русский язык. Сравните форму обращений в обоих языках.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Рідна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моя,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ночей недоспала,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водила мене за поля край села (А.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Малишко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Земле моя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рідна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земле моя красна! Люблю тебе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усе. 3. Луги й поля, як я за вами скучив!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Дивись, моя люба, та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пам’ятай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казала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6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Презентации о природе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4340" y="297180"/>
            <a:ext cx="11109960" cy="2034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внимание!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речи часто встречаются распространённые обращения. В них название лица сопровождается словами, которые выражают отношение говорящего. Выпишите предложения с распространёнными обращениями.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 отношение говорящего они выражают (раздумье, сожаление и т.д.)?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4340" y="2628900"/>
            <a:ext cx="11109960" cy="308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Колокольчики мои,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Цветики степные!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глядите на меня,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Тёмно-голубые?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К. Толстой </a:t>
            </a:r>
          </a:p>
          <a:p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Мчись же быстрее,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Летучее время!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Люблю тебя, булатный мой кинжал,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Товарищ светлый и холодный.     М. Лермонтов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59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фоны для презентаций: 20 тыс изображений найдено в Яндекс.Картинках |  Природа, Открытки, Ф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68880" y="1531620"/>
            <a:ext cx="9441180" cy="5120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предложений с обращением:</a:t>
            </a: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Старик! Я слышал много раз, что ты меня от смерти спас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О !     ].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Прощай, отец, дай руку мне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  , о,       ].</a:t>
            </a:r>
          </a:p>
          <a:p>
            <a:pPr algn="ctr"/>
            <a:endParaRPr lang="ru-RU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я любил твои бури, Кавказ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       (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Лермонтов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[              , о ]!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00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Обои для телефона природа цветы весна боке лепестки дере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71700" y="640080"/>
            <a:ext cx="9646920" cy="5920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предложения с распространенным обращением:</a:t>
            </a:r>
          </a:p>
          <a:p>
            <a:pPr algn="ctr"/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Ты, солнце святое, гори! (А. С. Пушкин)</a:t>
            </a:r>
          </a:p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Вы откуда будете, молодые люди? (А. Фадеев)</a:t>
            </a:r>
          </a:p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Вперед чужой беде не смейся, голубок. (И. Крылов)</a:t>
            </a:r>
          </a:p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Что же ты, моя старушка, приумолкла у окна? </a:t>
            </a:r>
            <a:endParaRPr lang="ru-RU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С. Пушкин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Ребята! Не Москва ль за нами?</a:t>
            </a:r>
          </a:p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(М. Лермонтов)</a:t>
            </a:r>
          </a:p>
          <a:p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1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Фоновый рисунок весна (57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48940" y="2308860"/>
            <a:ext cx="8069580" cy="4229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</a:t>
            </a:r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исправляя,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допущена пунктуационная ошибка.</a:t>
            </a:r>
          </a:p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Помоги мне, солнце красное.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Отдыхающие, будьте взаимно вежливы.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Вы в Москве родные мои?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Он был, о море, твой певец.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37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Зеленый эко фон - 37 фото для презентаций и картинок на рабочий сто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22030" y="1781908"/>
            <a:ext cx="4126523" cy="3979985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</a:t>
            </a: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endParaRPr lang="uk-UA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</a:t>
            </a: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587-А ( с.180 )</a:t>
            </a:r>
          </a:p>
          <a:p>
            <a:pPr algn="ctr"/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95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937</Words>
  <Application>Microsoft Office PowerPoint</Application>
  <PresentationFormat>Широкоэкранный</PresentationFormat>
  <Paragraphs>109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46</cp:revision>
  <dcterms:created xsi:type="dcterms:W3CDTF">2022-02-12T13:20:30Z</dcterms:created>
  <dcterms:modified xsi:type="dcterms:W3CDTF">2022-05-15T07:51:35Z</dcterms:modified>
</cp:coreProperties>
</file>