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60" r:id="rId5"/>
    <p:sldId id="262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7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80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8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85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68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4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11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0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7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863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77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19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3614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7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47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224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498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0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8F868B6-E588-44FA-90D5-174B518A9CD8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678FC-49DF-41B7-80F6-FF6DFA98C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8795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0880" y="487680"/>
            <a:ext cx="10769599" cy="4289701"/>
          </a:xfrm>
        </p:spPr>
        <p:txBody>
          <a:bodyPr/>
          <a:lstStyle/>
          <a:p>
            <a:pPr algn="ctr"/>
            <a:r>
              <a:rPr lang="ru-RU" dirty="0" smtClean="0"/>
              <a:t>Запятая при бессоюзной связи однородных членов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2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53111" cy="1126700"/>
          </a:xfrm>
        </p:spPr>
        <p:txBody>
          <a:bodyPr/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однородных членов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454728"/>
            <a:ext cx="9753110" cy="47936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одинаковыми членами предложения;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к одному слову;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Выражают однотипные понятия;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сочинительной или бессоюзной связью;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являются одной частью речи.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7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452718"/>
            <a:ext cx="10141527" cy="977071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Знаки препинания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4320" y="1537854"/>
            <a:ext cx="5619404" cy="5187141"/>
          </a:xfrm>
        </p:spPr>
        <p:txBody>
          <a:bodyPr>
            <a:normAutofit/>
          </a:bodyPr>
          <a:lstStyle/>
          <a:p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Запятая ставится:</a:t>
            </a:r>
          </a:p>
          <a:p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Бессоюзная связь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однородными членами: Река злая, коварная, непредсказуемая.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противительные союзы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(а, но)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Я хотел сказать правду, но передумал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повторяющиеся союзы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Днепр и смеялся, и переливался, и любовался собой.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союз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соединяет однородные члены попарно, то запятая ставится между парами: Восхищают реки и озера, горы и холмы.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однородных членов более двух и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 И повторяется перед каждым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первого: Шумит, и грохочет, и низвергается с кручи водопад.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93724" y="1537855"/>
            <a:ext cx="6010101" cy="5187139"/>
          </a:xfrm>
        </p:spPr>
        <p:txBody>
          <a:bodyPr>
            <a:normAutofit/>
          </a:bodyPr>
          <a:lstStyle/>
          <a:p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Запятая не ставится: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глаголами в одной форме (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простое глагольное сказуемое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Возьми принеси воды.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Ни рыба ни мясо.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двух однородных членах с повторяющимся союзом И, если они образуют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смысловое единство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Он легко переносил и холод и голод.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запятая ставится: Он легко переносил и холод, и жуткий голод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союз И соединяет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разные ряды однородных членов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Бурная весенняя вода сбегала по канавам и дорогам и размывала эти дороги.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65" y="452718"/>
            <a:ext cx="9867208" cy="1400530"/>
          </a:xfrm>
        </p:spPr>
        <p:txBody>
          <a:bodyPr/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 и неоднородные определения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2633" y="2060575"/>
            <a:ext cx="5217019" cy="4195763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Однородные, запятая ставится: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предмет охарактеризован с одной стороны (</a:t>
            </a:r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синонимичны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В комнату вбежала веселая, смеющаяся девочка.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99652" y="2056092"/>
            <a:ext cx="5597839" cy="4200245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Неоднородные, запятая не ставится: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предмет охарактеризован </a:t>
            </a:r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разных сторон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(обычное качественное и притяжательное прилагательное): В сад ведет тяжелая чугунная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калитка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6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25" y="452718"/>
            <a:ext cx="9991898" cy="918882"/>
          </a:xfrm>
        </p:spPr>
        <p:txBody>
          <a:bodyPr/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Обобщающие слова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24" y="1371599"/>
            <a:ext cx="11629505" cy="5295207"/>
          </a:xfrm>
        </p:spPr>
        <p:txBody>
          <a:bodyPr>
            <a:normAutofit lnSpcReduction="10000"/>
          </a:bodyPr>
          <a:lstStyle/>
          <a:p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Обобщающие слова выражают: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родовое понятие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котором однородные члены понятие видовое (Мы читаем разные журналы: технические, научные, молодежные); Название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целого по отношению к части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Из окна был прекрасный вид: спокойная река, лес, луга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обобщающего слова перед однородными членами ставится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двоеточие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корзине была дичь: два тетерева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утка.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обобщающим словом после однородных членов ставится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степи, за рекой, по дорогам - везде было пусто (Л.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обобщающего слова перед однородными членами ставится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двоеточие, а если предложение не кончается однородными членами, то после них ставят тире: Восходящее солнце осыпало все: сосну, утес, реку – золотой дрожащей пылью.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после обобщающего слова перед однородными членами есть слова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именно, например, как 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перед ними ставят запятую, а после – двоеточие: Вся семья, а именно: родители, дети, племянники – были в гостях.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после однородных членов перед обобщающим словом стоит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вводное слово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перед ним ставят тире, а после него – запятую: Парнишка ловок, хитер, смышлен – одним словом, вполне пригоден для разведки.</a:t>
            </a:r>
          </a:p>
        </p:txBody>
      </p:sp>
    </p:spTree>
    <p:extLst>
      <p:ext uri="{BB962C8B-B14F-4D97-AF65-F5344CB8AC3E}">
        <p14:creationId xmlns:p14="http://schemas.microsoft.com/office/powerpoint/2010/main" val="338470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err="1" smtClean="0"/>
              <a:t>Упражнение</a:t>
            </a:r>
            <a:r>
              <a:rPr lang="uk-UA" dirty="0" smtClean="0"/>
              <a:t>: 503-А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76113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40</TotalTime>
  <Words>486</Words>
  <Application>Microsoft Office PowerPoint</Application>
  <PresentationFormat>Широкоэкранный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Ион</vt:lpstr>
      <vt:lpstr>Запятая при бессоюзной связи однородных членов предложения</vt:lpstr>
      <vt:lpstr>Признаки однородных членов</vt:lpstr>
      <vt:lpstr>Знаки препинания</vt:lpstr>
      <vt:lpstr>Однородные и неоднородные определения</vt:lpstr>
      <vt:lpstr>Обобщающие слова</vt:lpstr>
      <vt:lpstr>Домашняя работа  Упражнение: 503-А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Предложения с однородными членами</dc:title>
  <dc:creator>Пользователь Windows</dc:creator>
  <cp:lastModifiedBy>Svitlana</cp:lastModifiedBy>
  <cp:revision>8</cp:revision>
  <dcterms:created xsi:type="dcterms:W3CDTF">2016-12-21T08:36:22Z</dcterms:created>
  <dcterms:modified xsi:type="dcterms:W3CDTF">2022-04-28T15:27:03Z</dcterms:modified>
</cp:coreProperties>
</file>