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129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E7ADB73-C2CE-4C09-AC09-AA4582EFA9ED}" type="datetimeFigureOut">
              <a:rPr lang="ru-RU" smtClean="0"/>
              <a:t>08.05.2022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CC1BCD4-DB86-413B-8172-CAF8FE3387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6" name="AutoShape 2" descr="Шаблон презентации (розовая рама и книги с пером) - презентация, доклад,  проек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myslide.ru/documents_2/f0762d4e4f4bdc21a27a404f0e35a704/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233786"/>
            <a:ext cx="9144000" cy="71014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987824" y="548680"/>
            <a:ext cx="525658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61. </a:t>
            </a:r>
          </a:p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Полные и неполные предложения</a:t>
            </a:r>
          </a:p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62. </a:t>
            </a:r>
            <a:r>
              <a:rPr 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ПРОСТЫЕ </a:t>
            </a:r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СЛОЖНЫЕ </a:t>
            </a:r>
            <a:r>
              <a:rPr 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</a:t>
            </a:r>
            <a:endParaRPr lang="ru-RU" sz="32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endParaRPr lang="ru-RU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427168" cy="3024336"/>
          </a:xfrm>
        </p:spPr>
        <p:txBody>
          <a:bodyPr>
            <a:normAutofit/>
          </a:bodyPr>
          <a:lstStyle/>
          <a:p>
            <a:pPr lvl="0"/>
            <a:endParaRPr lang="ru-RU" dirty="0"/>
          </a:p>
        </p:txBody>
      </p:sp>
      <p:pic>
        <p:nvPicPr>
          <p:cNvPr id="4100" name="Picture 4" descr="C:\Users\User\Downloads\808182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331640" y="1196752"/>
            <a:ext cx="68407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Как отличить сложное предложение от простого?</a:t>
            </a:r>
          </a:p>
          <a:p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Как расставить знаки препинания в сложном предложении?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ownloads\808182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043608" y="286780"/>
            <a:ext cx="7416824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мы знаем</a:t>
            </a:r>
            <a:r>
              <a:rPr kumimoji="0" lang="ru-RU" sz="4000" b="1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словосочетании и предложении?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Приём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Толстые и тонкие вопросы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Первая группа - 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Толстые вопросы ( по словосочетанию).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Вторая группа  - 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Тонкие вопросы  (по предложению).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46450"/>
          </a:xfrm>
        </p:spPr>
        <p:txBody>
          <a:bodyPr>
            <a:normAutofit/>
          </a:bodyPr>
          <a:lstStyle/>
          <a:p>
            <a:r>
              <a:rPr lang="ru-RU" i="1" dirty="0" smtClean="0"/>
              <a:t>основы</a:t>
            </a:r>
            <a:r>
              <a:rPr lang="ru-RU" i="1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6386" name="Picture 2" descr="C:\Users\User\Downloads\808182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692696"/>
            <a:ext cx="748883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Списать предложения, вставить пропущенные буквы, устно объяснив орфограммы, подчеркнуть грамматические основы</a:t>
            </a:r>
          </a:p>
          <a:p>
            <a:pPr algn="ctr" fontAlgn="base"/>
            <a:endParaRPr lang="ru-RU" sz="2000" b="1" i="1" dirty="0" smtClean="0">
              <a:solidFill>
                <a:srgbClr val="FF0000"/>
              </a:solidFill>
              <a:latin typeface="+mj-lt"/>
            </a:endParaRPr>
          </a:p>
          <a:p>
            <a:pPr fontAlgn="base"/>
            <a:r>
              <a:rPr lang="ru-RU" sz="2000" dirty="0" smtClean="0">
                <a:latin typeface="+mj-lt"/>
              </a:rPr>
              <a:t>1</a:t>
            </a:r>
            <a:r>
              <a:rPr lang="ru-RU" sz="2000" dirty="0">
                <a:latin typeface="+mj-lt"/>
              </a:rPr>
              <a:t>). Вот и наступила з..лотая ос..нь. </a:t>
            </a:r>
          </a:p>
          <a:p>
            <a:pPr fontAlgn="base"/>
            <a:r>
              <a:rPr lang="ru-RU" sz="2000" dirty="0">
                <a:latin typeface="+mj-lt"/>
              </a:rPr>
              <a:t>2).  Д..ревья одели разноцветные наряды, д..рога укрылась к..вром из листьев.</a:t>
            </a:r>
          </a:p>
          <a:p>
            <a:pPr fontAlgn="base"/>
            <a:r>
              <a:rPr lang="ru-RU" sz="2000" dirty="0">
                <a:latin typeface="+mj-lt"/>
              </a:rPr>
              <a:t> 3). Лес уд..вляет своими изм..нениями. </a:t>
            </a:r>
          </a:p>
          <a:p>
            <a:pPr fontAlgn="base"/>
            <a:r>
              <a:rPr lang="ru-RU" sz="2000" dirty="0">
                <a:latin typeface="+mj-lt"/>
              </a:rPr>
              <a:t>4). Среди з..лёных елей и сосен ст..ят пёстрые б..рёзы, клёны, осины. </a:t>
            </a:r>
          </a:p>
          <a:p>
            <a:pPr fontAlgn="base"/>
            <a:r>
              <a:rPr lang="ru-RU" sz="2000" dirty="0">
                <a:latin typeface="+mj-lt"/>
              </a:rPr>
              <a:t>5). Некоторую п..чаль вызывает прощальная песня журавлей, улетающих в тёплые края.</a:t>
            </a:r>
          </a:p>
          <a:p>
            <a:pPr fontAlgn="base"/>
            <a:r>
              <a:rPr lang="ru-RU" sz="2000" dirty="0">
                <a:latin typeface="+mj-lt"/>
              </a:rPr>
              <a:t>6)   Придёт в..сна, и все перелётные птицы в..рнутся, наполнив своим пением всю округу.</a:t>
            </a:r>
          </a:p>
          <a:p>
            <a:endParaRPr lang="ru-RU" sz="2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93762" flipV="1">
            <a:off x="567737" y="2795726"/>
            <a:ext cx="8229600" cy="12326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User\Downloads\808182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 flipV="1">
            <a:off x="1259632" y="1556792"/>
            <a:ext cx="666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827584" y="764704"/>
            <a:ext cx="8568952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Проверяем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1) Вот и наступила 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лотая осень.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2)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Деревья одели  разноцветные наряды, дорога укрылась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ковром из листьев.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3) Лес удивляет своими изменениями.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4)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Среди зелёных елей и сосен стоят пёстрые берёзы, клёны, осины.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5) Некоторую печаль вызывает прощальная песня журавлей, улетающих в тёплые края.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Придёт весна, и все перелётные птицы вернутся,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наполнив своим пением всю округу.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008112"/>
          </a:xfrm>
        </p:spPr>
        <p:txBody>
          <a:bodyPr>
            <a:normAutofit/>
          </a:bodyPr>
          <a:lstStyle/>
          <a:p>
            <a:pPr fontAlgn="base"/>
            <a:endParaRPr lang="ru-RU" dirty="0"/>
          </a:p>
        </p:txBody>
      </p:sp>
      <p:sp>
        <p:nvSpPr>
          <p:cNvPr id="18437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0" y="3290500"/>
            <a:ext cx="227948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340768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988840"/>
            <a:ext cx="73448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/>
            <a:r>
              <a:rPr lang="ru-RU" alt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предложения, ставя, где необходимо, знаки препинания. Подчеркните главные члены предложения, определите его вид (в том числе частей сложных структур).</a:t>
            </a:r>
          </a:p>
          <a:p>
            <a:pPr marL="341313" indent="-341313">
              <a:buFont typeface="Wingdings 2" pitchFamily="18" charset="2"/>
              <a:buNone/>
            </a:pPr>
            <a:r>
              <a:rPr lang="ru-RU" alt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Морозная тишина. Вечереет. Кто боится чего-то в лесу тот лучше не ходи пока падают листья и шепчутся. (М. Пришвин) Правды не перехитришь. На сердитых воду возят. (Пословицы) И ненавидим мы и любим мы случайно. (М. Лермонтов) Спи мой мальчик птицы спят накормили львицы львят. (В. Брюсов) Плюшевые волки зайцы погремушки. Детям дарят с елки детские игрушки. (К. Симонов)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rm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ru-RU" altLang="uk-UA" dirty="0"/>
              <a:t> </a:t>
            </a:r>
            <a:r>
              <a:rPr lang="ru-RU" altLang="uk-UA" sz="2400" dirty="0"/>
              <a:t>1</a:t>
            </a:r>
            <a:r>
              <a:rPr lang="ru-RU" alt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Прочитайте, соблюдая правильную интонацию. Укажите неполные предложения. Перепишите предложения, расставляя знаки препинания, подчеркивая главные члены.</a:t>
            </a:r>
            <a:endParaRPr lang="ru-RU" alt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ru-RU" alt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Плот плыл вдоль берега, а лодка ему наперерез. Егорушка долго оглядывал его а он Егорушку. (А. Чехов) Правда правдой остается а молва себе молвой. (А. Твардовский) Крупинку золота можно найти крупинку времени никогда. (Пословица) Одни слепы глазами другие сердцем. (Пословица) Дереву цена по плодам человеку по делам. (Пословица)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620688"/>
            <a:ext cx="8101528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altLang="uk-UA" dirty="0"/>
              <a:t>. Перестройте предложение так, чтобы не было ненужных повторов.</a:t>
            </a:r>
            <a:br>
              <a:rPr lang="ru-RU" altLang="uk-UA" dirty="0"/>
            </a:br>
            <a:r>
              <a:rPr lang="ru-RU" altLang="uk-UA" i="1" dirty="0" smtClean="0"/>
              <a:t>Одно </a:t>
            </a:r>
            <a:r>
              <a:rPr lang="ru-RU" altLang="uk-UA" i="1" dirty="0"/>
              <a:t>окно комнаты выходило на улицу, а другое выходило во двор. После занятий я пошел в библиотеку, а мой товарищ пошел на занятие кружка. Стол стоял посредине комнаты, а диван стоял около окна. В магазине я купил тетради и контурные карты, а мой друг купил блокнот и </a:t>
            </a:r>
            <a:r>
              <a:rPr lang="ru-RU" altLang="uk-UA" i="1" dirty="0" smtClean="0"/>
              <a:t>карандаш.</a:t>
            </a:r>
          </a:p>
          <a:p>
            <a:pPr>
              <a:buNone/>
            </a:pPr>
            <a:r>
              <a:rPr lang="ru-RU" altLang="uk-UA" dirty="0" smtClean="0"/>
              <a:t>Запишите</a:t>
            </a:r>
            <a:r>
              <a:rPr lang="ru-RU" altLang="uk-UA" dirty="0"/>
              <a:t>, расставив знаки препинания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06960"/>
          </a:xfrm>
        </p:spPr>
        <p:txBody>
          <a:bodyPr>
            <a:norm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ru-RU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Отредактируйте ответы и запишите в виде неполных предложений.</a:t>
            </a:r>
            <a:r>
              <a:rPr lang="ru-RU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Он ничего тебе про Катю не говорил? — спросила Лида.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Он ничего мне про Катю не говорил,— ответила Маня.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Где же оно будет жить? — спросил Макар </a:t>
            </a:r>
            <a:r>
              <a:rPr lang="ru-RU" altLang="uk-UA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Макарович</a:t>
            </a:r>
            <a:r>
              <a:rPr lang="ru-RU" alt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Оно будет жить у меня,— сказала Марья Васильевна.</a:t>
            </a:r>
          </a:p>
          <a:p>
            <a:r>
              <a:rPr lang="ru-RU" alt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К. Чуковскому)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124744"/>
            <a:ext cx="8029520" cy="4752528"/>
          </a:xfrm>
        </p:spPr>
        <p:txBody>
          <a:bodyPr>
            <a:normAutofit/>
          </a:bodyPr>
          <a:lstStyle/>
          <a:p>
            <a:r>
              <a:rPr lang="ru-RU" u="sng" dirty="0" smtClean="0"/>
              <a:t>Какие </a:t>
            </a:r>
            <a:r>
              <a:rPr lang="ru-RU" u="sng" dirty="0" smtClean="0"/>
              <a:t>это предложения? Составьте их схемы</a:t>
            </a:r>
            <a:r>
              <a:rPr lang="ru-RU" dirty="0" smtClean="0"/>
              <a:t>.</a:t>
            </a:r>
            <a:r>
              <a:rPr lang="ru-RU" i="1" dirty="0" smtClean="0"/>
              <a:t> </a:t>
            </a:r>
            <a:endParaRPr lang="ru-RU" i="1" dirty="0" smtClean="0"/>
          </a:p>
          <a:p>
            <a:endParaRPr lang="ru-RU" dirty="0" smtClean="0"/>
          </a:p>
          <a:p>
            <a:pPr lvl="0">
              <a:buNone/>
            </a:pPr>
            <a:r>
              <a:rPr lang="ru-RU" dirty="0" smtClean="0"/>
              <a:t>Пришла осень.</a:t>
            </a:r>
          </a:p>
          <a:p>
            <a:pPr lvl="0">
              <a:buNone/>
            </a:pPr>
            <a:r>
              <a:rPr lang="ru-RU" dirty="0" smtClean="0"/>
              <a:t>Пришла осень и позолотила листья на деревьях.</a:t>
            </a:r>
          </a:p>
          <a:p>
            <a:pPr lvl="0">
              <a:buNone/>
            </a:pPr>
            <a:r>
              <a:rPr lang="ru-RU" dirty="0" smtClean="0"/>
              <a:t>Пришла осень, и лес надел золотой наряд.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 fontScale="92500" lnSpcReduction="10000"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ru-RU" altLang="uk-UA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Перестройте предложения так, чтобы они стали полными</a:t>
            </a:r>
            <a:r>
              <a:rPr lang="ru-RU" altLang="uk-UA" sz="3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 2" panose="05020102010507070707" pitchFamily="18" charset="2"/>
              <a:buNone/>
            </a:pPr>
            <a:endParaRPr lang="ru-RU" altLang="uk-UA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ru-RU" altLang="uk-UA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uk-UA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uk-UA" sz="3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 видели звезды в полете?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uk-UA" sz="3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Видел.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uk-UA" sz="3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Какие?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uk-UA" sz="3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Не успевал определять. Скорость-то, знаете.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uk-UA" sz="3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(В. Песков)</a:t>
            </a:r>
          </a:p>
          <a:p>
            <a:pPr algn="ctr">
              <a:buNone/>
            </a:pPr>
            <a:endParaRPr lang="ru-RU" sz="4400" b="1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556792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/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i="1" dirty="0" smtClean="0">
                <a:solidFill>
                  <a:srgbClr val="FFFF00"/>
                </a:solidFill>
              </a:rPr>
              <a:t>Домашнее задание:  </a:t>
            </a:r>
          </a:p>
          <a:p>
            <a:pPr algn="ctr">
              <a:buNone/>
            </a:pPr>
            <a:endParaRPr lang="ru-RU" sz="3200" dirty="0" smtClean="0"/>
          </a:p>
          <a:p>
            <a:pPr algn="ctr">
              <a:buNone/>
            </a:pPr>
            <a:r>
              <a:rPr lang="ru-RU" sz="3200" smtClean="0"/>
              <a:t>Выписать </a:t>
            </a:r>
            <a:r>
              <a:rPr lang="ru-RU" sz="3200" dirty="0" smtClean="0"/>
              <a:t>из любого художественного произведения 4-5 сложных предложения  разных типов.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19460" name="AutoShape 4" descr="Картинки на прозрачном фоне и png для фотошоп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159</TotalTime>
  <Words>505</Words>
  <Application>Microsoft Office PowerPoint</Application>
  <PresentationFormat>Экран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Verdana</vt:lpstr>
      <vt:lpstr>Wingdings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основы.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Svitlana</cp:lastModifiedBy>
  <cp:revision>23</cp:revision>
  <dcterms:created xsi:type="dcterms:W3CDTF">2020-11-13T08:07:30Z</dcterms:created>
  <dcterms:modified xsi:type="dcterms:W3CDTF">2022-05-08T06:48:04Z</dcterms:modified>
</cp:coreProperties>
</file>