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7" d="100"/>
          <a:sy n="47" d="100"/>
        </p:scale>
        <p:origin x="73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3A41B-3FB9-47DD-9ED3-7796F7E73A7A}" type="datetimeFigureOut">
              <a:rPr lang="uk-UA" smtClean="0"/>
              <a:t>17.05.2022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6510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A41B-3FB9-47DD-9ED3-7796F7E73A7A}" type="datetimeFigureOut">
              <a:rPr lang="uk-UA" smtClean="0"/>
              <a:t>17.05.2022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8088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3A41B-3FB9-47DD-9ED3-7796F7E73A7A}" type="datetimeFigureOut">
              <a:rPr lang="uk-UA" smtClean="0"/>
              <a:t>17.05.2022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418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A41B-3FB9-47DD-9ED3-7796F7E73A7A}" type="datetimeFigureOut">
              <a:rPr lang="uk-UA" smtClean="0"/>
              <a:t>17.05.2022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6416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A41B-3FB9-47DD-9ED3-7796F7E73A7A}" type="datetimeFigureOut">
              <a:rPr lang="uk-UA" smtClean="0"/>
              <a:t>17.05.2022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1891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A41B-3FB9-47DD-9ED3-7796F7E73A7A}" type="datetimeFigureOut">
              <a:rPr lang="uk-UA" smtClean="0"/>
              <a:t>17.05.2022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7717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A41B-3FB9-47DD-9ED3-7796F7E73A7A}" type="datetimeFigureOut">
              <a:rPr lang="uk-UA" smtClean="0"/>
              <a:t>17.05.2022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268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3A41B-3FB9-47DD-9ED3-7796F7E73A7A}" type="datetimeFigureOut">
              <a:rPr lang="uk-UA" smtClean="0"/>
              <a:t>17.05.2022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0977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A41B-3FB9-47DD-9ED3-7796F7E73A7A}" type="datetimeFigureOut">
              <a:rPr lang="uk-UA" smtClean="0"/>
              <a:t>17.05.2022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3181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A41B-3FB9-47DD-9ED3-7796F7E73A7A}" type="datetimeFigureOut">
              <a:rPr lang="uk-UA" smtClean="0"/>
              <a:t>17.05.2022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1036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3A41B-3FB9-47DD-9ED3-7796F7E73A7A}" type="datetimeFigureOut">
              <a:rPr lang="uk-UA" smtClean="0"/>
              <a:t>17.05.2022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6229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563A41B-3FB9-47DD-9ED3-7796F7E73A7A}" type="datetimeFigureOut">
              <a:rPr lang="uk-UA" smtClean="0"/>
              <a:t>17.05.2022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31611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3" y="287384"/>
            <a:ext cx="10914122" cy="1397726"/>
          </a:xfrm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класс</a:t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Монолог. Устное сочинение повествовательного  характера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художественном стиле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endParaRPr lang="uk-UA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pPr algn="just"/>
            <a:r>
              <a:rPr lang="ru-RU" sz="32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узнаете об особенностях устного рассказа, этапах работы над ним; научитесь составлять устное сочинение повествовательного характера в </a:t>
            </a:r>
            <a:r>
              <a:rPr lang="ru-RU" sz="32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художественном </a:t>
            </a:r>
            <a:r>
              <a:rPr lang="ru-RU" sz="32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стиле. </a:t>
            </a:r>
          </a:p>
          <a:p>
            <a:pPr algn="just"/>
            <a:r>
              <a:rPr lang="ru-RU" sz="32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речевого общения: «Качества человека. Трудолюбие, упорство». </a:t>
            </a:r>
            <a:endParaRPr lang="uk-UA" sz="3200" b="1" dirty="0">
              <a:solidFill>
                <a:schemeClr val="accent1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94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стихотворение.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его основную мысль.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90057"/>
            <a:ext cx="11286309" cy="4297678"/>
          </a:xfr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 прав.                                                            Здесь на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цветок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лёгкий </a:t>
            </a: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воздушным очертаньем1                  Опустилась </a:t>
            </a:r>
          </a:p>
          <a:p>
            <a:pPr marL="0" indent="0">
              <a:buNone/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И вот - дышу. </a:t>
            </a: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так мила. </a:t>
            </a: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Весь бархат 2 мой .                                          Надолго ли, без цели, без усилья, </a:t>
            </a: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его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живым миганьем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                               Дышать хочу? </a:t>
            </a:r>
          </a:p>
          <a:p>
            <a:endParaRPr lang="ru-RU" sz="14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Лишь два крыла.                                             Вот-вот сейчас, сверкнув, </a:t>
            </a: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спрашивай:                                                 Раскрою крылья</a:t>
            </a: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Откуда появилась, куда спешу?                   И улечу.</a:t>
            </a:r>
          </a:p>
          <a:p>
            <a:pPr marL="0" indent="0">
              <a:buNone/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А . Фет </a:t>
            </a:r>
          </a:p>
          <a:p>
            <a:pPr marL="0" indent="0">
              <a:buNone/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Очертанье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форма чего-либо, контуры.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Бархат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дорогая ворсистая ткань. </a:t>
            </a:r>
            <a:endParaRPr lang="uk-UA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7354389" y="1933303"/>
            <a:ext cx="4389120" cy="4650377"/>
          </a:xfrm>
          <a:prstGeom prst="ellipse">
            <a:avLst/>
          </a:prstGeom>
          <a:ln w="285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28" name="Picture 4" descr="Beautiful Butterfly Wallpapers | Funzug.c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345" y="3004457"/>
            <a:ext cx="3161208" cy="2370906"/>
          </a:xfrm>
          <a:prstGeom prst="rect">
            <a:avLst/>
          </a:prstGeom>
          <a:noFill/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60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5943"/>
            <a:ext cx="11364686" cy="3304904"/>
          </a:xfr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описана поэтом жизнь бабочки?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Любуется ли бабочка собой? Зачитайте предложения, указывающие на это. В каком значении - прямом или переносном — употреблены выделенные словосочетания?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именно бабочка является символом лёгкой, бесцельной жизни? Есть ли подтверждение сказанному в стихотворении?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вы любите наблюдать за бабочками? Всегда ли их крылья яркой окраски?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657599"/>
            <a:ext cx="11364686" cy="2432051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61257" y="3657599"/>
            <a:ext cx="3749040" cy="2063932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968343" y="3657599"/>
            <a:ext cx="3853543" cy="2063932"/>
          </a:xfrm>
          <a:prstGeom prst="roundRect">
            <a:avLst/>
          </a:prstGeom>
          <a:ln w="190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Овал 5"/>
          <p:cNvSpPr/>
          <p:nvPr/>
        </p:nvSpPr>
        <p:spPr>
          <a:xfrm>
            <a:off x="4389120" y="3500848"/>
            <a:ext cx="3174273" cy="2834638"/>
          </a:xfrm>
          <a:prstGeom prst="ellipse">
            <a:avLst/>
          </a:prstGeom>
          <a:ln w="190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050" name="Picture 2" descr="Почему бабочку назвали бабочкой? Почему бабочка так называется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193" y="4051120"/>
            <a:ext cx="2272938" cy="1704704"/>
          </a:xfrm>
          <a:prstGeom prst="rect">
            <a:avLst/>
          </a:prstGeom>
          <a:noFill/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Бабочки, занесенные в Красную книгу: Махаон, Поликсена, Голубянка Пилаон -  стать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51" y="3812720"/>
            <a:ext cx="2338251" cy="1753689"/>
          </a:xfrm>
          <a:prstGeom prst="rect">
            <a:avLst/>
          </a:prstGeom>
          <a:noFill/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Музей бабочек в СПб - что это за дивное место? | Бабочка монарх,  Макросъемки, Бабочк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627" y="3787227"/>
            <a:ext cx="1878973" cy="1870622"/>
          </a:xfrm>
          <a:prstGeom prst="rect">
            <a:avLst/>
          </a:prstGeom>
          <a:noFill/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44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887" y="692332"/>
            <a:ext cx="11390810" cy="2103120"/>
          </a:xfr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Устное сочинение-повествование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небольшой по объёму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каком-либо событии, случае из жизни человека или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животного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увиденном или услышанном автором событии,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происшествии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случай произошёл с самим рассказчиком, то повествование ведётся от первого лица (л - мы), если же автор рассказывает об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увиденном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услышанном - от третьего (он, она, они).</a:t>
            </a:r>
            <a:endParaRPr lang="uk-UA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4766" y="3174274"/>
            <a:ext cx="10711543" cy="2684525"/>
          </a:xfrm>
          <a:solidFill>
            <a:schemeClr val="accent1">
              <a:lumMod val="10000"/>
              <a:lumOff val="90000"/>
            </a:schemeClr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Обратите внимание! </a:t>
            </a:r>
            <a:endParaRPr lang="ru-RU" sz="2000" b="1" dirty="0" smtClean="0">
              <a:solidFill>
                <a:schemeClr val="accent1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Устные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сочинения (рассказы) в разговорном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стиле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эмоциональны, потому что автор средствами звучащей речи хочет передать чувства (эмоции), которые он пережил, а также своё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увиденному или услышанному. В устном рассказе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употребляется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 разговорных слов, частиц, междометии, в нем не очень строгий порядок слов, есть повторы. </a:t>
            </a:r>
            <a:endParaRPr lang="uk-UA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83327" y="279545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трелка вниз 4"/>
          <p:cNvSpPr/>
          <p:nvPr/>
        </p:nvSpPr>
        <p:spPr>
          <a:xfrm>
            <a:off x="11377748" y="279545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022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Послушайте рассказ. Придумайте заголовок. Определите основную мысль рассказа.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10000"/>
              <a:lumOff val="9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85000" lnSpcReduction="10000"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ДЕЛАЕТ НАС СИЛЬНЕЕ </a:t>
            </a:r>
            <a:endParaRPr lang="ru-RU" b="1" i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мальчик гулял в парке и увидел незабываемое явление -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рождение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бабочки. Она прилагала огромные усилия, чтобы выбраться из кокона1 на свет. Прошло уже много времени, но ей всё никак не удавалось освободиться от своего когда-то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уютного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теперь маленького и тесного дома. И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казалось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она бьётся из последних сил,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изворачивается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Но у неё так и не получалось расправить свои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красивые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нежные, яркие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крылышки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тогда мальчик решил помочь бабочке. Он хотел разорвать кокон и выпустить бабочку на волю. В это время к мальчику подошёл отец. Он увидел, что собирается сделать сын, и остановил его. </a:t>
            </a:r>
            <a:endParaRPr lang="ru-RU" b="1" i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ты поможешь бабочке, то очень навредишь ей. Природа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мудра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Она каждому из нас даёт только те задания и трудности, с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которыми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можем справиться. Когда бабочка рождается, она тренирует свои крылья. Это очень важно для неё. Если же ты поможешь ей, то она останется слабой, и её крылья не окрепнут как следует. И,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встретившись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своём пути с первым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дуновением2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ветерка, она не сможет справиться и погибнет. </a:t>
            </a:r>
            <a:endParaRPr lang="ru-RU" b="1" i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ведь точно так живут люди. Каждое препятствие, встретившееся на нашем пути, делает нас сильнее и даёт возможность дальнейшего роста и совершенствования.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Из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Интернета</a:t>
            </a:r>
            <a:endParaRPr lang="uk-UA" b="1" i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5708468" y="134547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965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тему и идею рассказа.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Рассмотрите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фотоиллюстрации. Помогают ли они лучше понять чувства и эмоции, которые передаёт автор?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192" y="2037805"/>
            <a:ext cx="5610603" cy="4349931"/>
          </a:xfrm>
          <a:solidFill>
            <a:schemeClr val="accent1">
              <a:lumMod val="10000"/>
              <a:lumOff val="90000"/>
            </a:schemeClr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2500" lnSpcReduction="10000"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план, ответив на данные вопросы, и запишите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Что увидел мальчик, гуляя в парке?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Что его так удивило?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 мальчик решил действовать?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 повёл себя папа мальчика?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Какой вывод сделал автор?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Кокон - защитное образование куколок многих насекомых.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Дуновение - порыв ветра.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92240" y="2037806"/>
            <a:ext cx="5368833" cy="4349931"/>
          </a:xfrm>
          <a:prstGeom prst="rect">
            <a:avLst/>
          </a:prstGeom>
          <a:ln w="285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074" name="Picture 2" descr="Бабочки, конспект занятия по ознакомлению с природо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535" y="4310741"/>
            <a:ext cx="2638698" cy="1979024"/>
          </a:xfrm>
          <a:prstGeom prst="rect">
            <a:avLst/>
          </a:prstGeom>
          <a:noFill/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Стадии развития бабочки схема. Жизненный цикл бабоче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415" y="2220860"/>
            <a:ext cx="3580229" cy="1991909"/>
          </a:xfrm>
          <a:prstGeom prst="rect">
            <a:avLst/>
          </a:prstGeom>
          <a:noFill/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Двойная стрелка вверх/вниз 4"/>
          <p:cNvSpPr/>
          <p:nvPr/>
        </p:nvSpPr>
        <p:spPr>
          <a:xfrm>
            <a:off x="6007608" y="1842038"/>
            <a:ext cx="484632" cy="121615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241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1" y="683683"/>
            <a:ext cx="11299370" cy="5447645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 </a:t>
            </a:r>
          </a:p>
          <a:p>
            <a:pPr algn="ctr"/>
            <a:r>
              <a:rPr lang="ru-RU" sz="32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«Как работать над устным сочинением повествовательного характера»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Выбрать тему (о чём будем рассказывать) и сформулировать её.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Продумать сюжет рассказа (сочинения).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Записать план.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Продумать языковые средства, которые можно использовать.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Подобрать заголовок.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Продумать интонацию (общий тон повествования, логические ударения, паузы, темп).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Проговорить сочинение (т.е. передать его содержание средствами живой устной речи с присущими ей особенностями). </a:t>
            </a:r>
            <a:endParaRPr lang="uk-UA" sz="2800" b="1" dirty="0">
              <a:solidFill>
                <a:schemeClr val="accent1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46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сочинение-повествование в разговорном стиле речи ученицы 6-го класса.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10000"/>
              <a:lumOff val="90000"/>
            </a:schemeClr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ПЧЕЛА И БАБОЧКА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Нарядная бабочка встретила пчелу, которая несла в улей мёд, и громко закричала: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Прочь с дороги, грязнуля! Ты испачкала моё платье!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Пчела спокойно уступила дорогу разодетой бабочке, хотя могла больно её ужалить.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и человек: тот, кто действительно честен и трудолюбив, всегда скромен и уступчив.                                                               Л. Кочубей</a:t>
            </a:r>
            <a:endParaRPr lang="uk-UA" sz="2800" b="1" dirty="0">
              <a:solidFill>
                <a:schemeClr val="accent1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75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Охарактеризуйте сочинение, которое написала школьница.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Какова основная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мысль рассказа? Содержит ли рассказ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полезный вывод? Какой?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10000"/>
              <a:lumOff val="90000"/>
            </a:schemeClr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</a:p>
          <a:p>
            <a:r>
              <a:rPr lang="ru-RU" sz="20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</a:t>
            </a:r>
            <a:r>
              <a:rPr lang="ru-RU" sz="2000" b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устный рассказ повествовательного характера в </a:t>
            </a:r>
            <a:r>
              <a:rPr lang="ru-RU" sz="20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разговорном </a:t>
            </a:r>
            <a:r>
              <a:rPr lang="ru-RU" sz="2000" b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стиле речи и подготовьтесь озвучить его в классе с </a:t>
            </a:r>
            <a:r>
              <a:rPr lang="ru-RU" sz="20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соответствующей интонацией.</a:t>
            </a:r>
          </a:p>
          <a:p>
            <a:r>
              <a:rPr lang="ru-RU" sz="20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Упражнение: 485.</a:t>
            </a:r>
          </a:p>
          <a:p>
            <a:r>
              <a:rPr lang="ru-RU" sz="20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учебнику: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Полякова </a:t>
            </a:r>
            <a:r>
              <a:rPr lang="ru-RU" sz="2000" b="1" i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Т.М. 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 (2-й год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для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с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яз. : учеб, для 6-го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/ Т.М. Полякова, Е.И.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Самонова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Приймак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2-е изд. — Киев : Генеза, 2017. — 240 с.</a:t>
            </a:r>
            <a:endParaRPr lang="uk-UA" sz="2000" b="1" i="1" dirty="0">
              <a:solidFill>
                <a:schemeClr val="accent1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10894423" y="304123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48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TM03457464[[fn=Дивиденд]]</Template>
  <TotalTime>97</TotalTime>
  <Words>807</Words>
  <Application>Microsoft Office PowerPoint</Application>
  <PresentationFormat>Широкоэкранный</PresentationFormat>
  <Paragraphs>55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Corbel</vt:lpstr>
      <vt:lpstr>Gill Sans MT</vt:lpstr>
      <vt:lpstr>Times New Roman</vt:lpstr>
      <vt:lpstr>Wingdings 2</vt:lpstr>
      <vt:lpstr>Дивиденд</vt:lpstr>
      <vt:lpstr>6 класс  Монолог. Устное сочинение повествовательного  характера в художественном стиле речи</vt:lpstr>
      <vt:lpstr>Прочитайте стихотворение.  Определите его основную мысль.</vt:lpstr>
      <vt:lpstr>Как описана поэтом жизнь бабочки?  Любуется ли бабочка собой? Зачитайте предложения, указывающие на это. В каком значении - прямом или переносном — употреблены выделенные словосочетания?  Почему именно бабочка является символом лёгкой, бесцельной жизни? Есть ли подтверждение сказанному в стихотворении?  А вы любите наблюдать за бабочками? Всегда ли их крылья яркой окраски?</vt:lpstr>
      <vt:lpstr>Устное сочинение-повествование - это небольшой по объёму рассказ о каком-либо событии, случае из жизни человека или животного, а также об увиденном или услышанном автором событии, происшествии.  Если случай произошёл с самим рассказчиком, то повествование ведётся от первого лица (л - мы), если же автор рассказывает об увиденном или услышанном - от третьего (он, она, они).</vt:lpstr>
      <vt:lpstr>Послушайте рассказ. Придумайте заголовок. Определите основную мысль рассказа. </vt:lpstr>
      <vt:lpstr>Определите тему и идею рассказа.  Рассмотрите фотоиллюстрации. Помогают ли они лучше понять чувства и эмоции, которые передаёт автор?</vt:lpstr>
      <vt:lpstr>Презентация PowerPoint</vt:lpstr>
      <vt:lpstr>Прочитайте сочинение-повествование в разговорном стиле речи ученицы 6-го класса.</vt:lpstr>
      <vt:lpstr>Охарактеризуйте сочинение, которое написала школьница. Какова основная мысль рассказа? Содержит ли рассказ полезный вывод? Какой?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класс  Монолог. Устное сочинение повествовательного характера в разговорном стиле речи</dc:title>
  <dc:creator>Svitlana</dc:creator>
  <cp:lastModifiedBy>Svitlana</cp:lastModifiedBy>
  <cp:revision>27</cp:revision>
  <dcterms:created xsi:type="dcterms:W3CDTF">2021-04-06T09:34:26Z</dcterms:created>
  <dcterms:modified xsi:type="dcterms:W3CDTF">2022-05-17T17:23:56Z</dcterms:modified>
</cp:coreProperties>
</file>