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5"/>
  </p:notesMasterIdLst>
  <p:sldIdLst>
    <p:sldId id="270" r:id="rId2"/>
    <p:sldId id="269" r:id="rId3"/>
    <p:sldId id="262" r:id="rId4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00"/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1234" y="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9DB95A-B7F1-4E0B-95EE-C983E6978619}" type="datetimeFigureOut">
              <a:rPr lang="ru-RU" smtClean="0"/>
              <a:t>30.04.2022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ADB012-A873-44EC-B11F-8332D7118E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60928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82879" y="182879"/>
            <a:ext cx="8778240" cy="6492240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2485" y="882376"/>
            <a:ext cx="747522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6000" b="1" cap="all" baseline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82148" y="3869635"/>
            <a:ext cx="6575895" cy="1388165"/>
          </a:xfrm>
        </p:spPr>
        <p:txBody>
          <a:bodyPr>
            <a:normAutofit/>
          </a:bodyPr>
          <a:lstStyle>
            <a:lvl1pPr marL="0" indent="0" algn="ctr">
              <a:spcBef>
                <a:spcPts val="1000"/>
              </a:spcBef>
              <a:buNone/>
              <a:defRPr sz="1800">
                <a:solidFill>
                  <a:srgbClr val="FFFFFF"/>
                </a:solidFill>
              </a:defRPr>
            </a:lvl1pPr>
            <a:lvl2pPr marL="342900" indent="0" algn="ctr">
              <a:buNone/>
              <a:defRPr sz="18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947F17E-05FA-415E-84DB-4F14E2631BEC}" type="datetimeFigureOut">
              <a:rPr lang="uk-UA" smtClean="0"/>
              <a:t>30.04.2022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037DA90-A1EC-4018-9418-650DB4242646}" type="slidenum">
              <a:rPr lang="uk-UA" smtClean="0"/>
              <a:t>‹#›</a:t>
            </a:fld>
            <a:endParaRPr lang="uk-UA"/>
          </a:p>
        </p:txBody>
      </p:sp>
      <p:cxnSp>
        <p:nvCxnSpPr>
          <p:cNvPr id="8" name="Straight Connector 7"/>
          <p:cNvCxnSpPr/>
          <p:nvPr/>
        </p:nvCxnSpPr>
        <p:spPr>
          <a:xfrm>
            <a:off x="1483995" y="3733800"/>
            <a:ext cx="61722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51533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000"/>
              </a:spcBef>
              <a:defRPr/>
            </a:lvl1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7F17E-05FA-415E-84DB-4F14E2631BEC}" type="datetimeFigureOut">
              <a:rPr lang="uk-UA" smtClean="0"/>
              <a:t>30.04.2022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7DA90-A1EC-4018-9418-650DB424264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073597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9818" y="1173575"/>
            <a:ext cx="747522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6000" b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82446" y="4154520"/>
            <a:ext cx="6576822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7F17E-05FA-415E-84DB-4F14E2631BEC}" type="datetimeFigureOut">
              <a:rPr lang="uk-UA" smtClean="0"/>
              <a:t>30.04.2022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7DA90-A1EC-4018-9418-650DB4242646}" type="slidenum">
              <a:rPr lang="uk-UA" smtClean="0"/>
              <a:t>‹#›</a:t>
            </a:fld>
            <a:endParaRPr lang="uk-UA"/>
          </a:p>
        </p:txBody>
      </p:sp>
      <p:cxnSp>
        <p:nvCxnSpPr>
          <p:cNvPr id="7" name="Straight Connector 6"/>
          <p:cNvCxnSpPr/>
          <p:nvPr/>
        </p:nvCxnSpPr>
        <p:spPr>
          <a:xfrm>
            <a:off x="1485900" y="4020408"/>
            <a:ext cx="61722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55124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57250" y="2057399"/>
            <a:ext cx="3566160" cy="402336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709" y="2057400"/>
            <a:ext cx="3566160" cy="402336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7F17E-05FA-415E-84DB-4F14E2631BEC}" type="datetimeFigureOut">
              <a:rPr lang="uk-UA" smtClean="0"/>
              <a:t>30.04.2022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7DA90-A1EC-4018-9418-650DB424264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185032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0" y="2001511"/>
            <a:ext cx="356616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57250" y="2721483"/>
            <a:ext cx="3566160" cy="338328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1880" y="1999032"/>
            <a:ext cx="356616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1880" y="2719322"/>
            <a:ext cx="3566160" cy="338328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7F17E-05FA-415E-84DB-4F14E2631BEC}" type="datetimeFigureOut">
              <a:rPr lang="uk-UA" smtClean="0"/>
              <a:t>30.04.2022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7DA90-A1EC-4018-9418-650DB424264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253852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7F17E-05FA-415E-84DB-4F14E2631BEC}" type="datetimeFigureOut">
              <a:rPr lang="uk-UA" smtClean="0"/>
              <a:t>30.04.2022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7DA90-A1EC-4018-9418-650DB424264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91193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7F17E-05FA-415E-84DB-4F14E2631BEC}" type="datetimeFigureOut">
              <a:rPr lang="uk-UA" smtClean="0"/>
              <a:t>30.04.2022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7DA90-A1EC-4018-9418-650DB424264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820204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1097280"/>
            <a:ext cx="283464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9314" y="1097280"/>
            <a:ext cx="4149638" cy="466344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2834640"/>
            <a:ext cx="2834640" cy="292608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75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7F17E-05FA-415E-84DB-4F14E2631BEC}" type="datetimeFigureOut">
              <a:rPr lang="uk-UA" smtClean="0"/>
              <a:t>30.04.2022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7DA90-A1EC-4018-9418-650DB424264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197496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1097280"/>
            <a:ext cx="283464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19107" y="1069847"/>
            <a:ext cx="4257703" cy="4645153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1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2834640"/>
            <a:ext cx="283464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75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7F17E-05FA-415E-84DB-4F14E2631BEC}" type="datetimeFigureOut">
              <a:rPr lang="uk-UA" smtClean="0"/>
              <a:t>30.04.2022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7DA90-A1EC-4018-9418-650DB424264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448797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7F17E-05FA-415E-84DB-4F14E2631BEC}" type="datetimeFigureOut">
              <a:rPr lang="uk-UA" smtClean="0"/>
              <a:t>30.04.2022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7DA90-A1EC-4018-9418-650DB424264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803971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762000"/>
            <a:ext cx="1743075" cy="5410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7250" y="762000"/>
            <a:ext cx="5572125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7F17E-05FA-415E-84DB-4F14E2631BEC}" type="datetimeFigureOut">
              <a:rPr lang="uk-UA" smtClean="0"/>
              <a:t>30.04.2022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7DA90-A1EC-4018-9418-650DB424264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43428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82880" y="182880"/>
            <a:ext cx="8778240" cy="649224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57250" y="609600"/>
            <a:ext cx="740664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1" y="2057400"/>
            <a:ext cx="7404653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7247" y="6223829"/>
            <a:ext cx="17468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accent1"/>
                </a:solidFill>
              </a:defRPr>
            </a:lvl1pPr>
          </a:lstStyle>
          <a:p>
            <a:fld id="{0947F17E-05FA-415E-84DB-4F14E2631BEC}" type="datetimeFigureOut">
              <a:rPr lang="uk-UA" smtClean="0"/>
              <a:t>30.04.2022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61861" y="6223829"/>
            <a:ext cx="353833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accent1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7148" y="6223829"/>
            <a:ext cx="1279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1"/>
                </a:solidFill>
              </a:defRPr>
            </a:lvl1pPr>
          </a:lstStyle>
          <a:p>
            <a:fld id="{E037DA90-A1EC-4018-9418-650DB424264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696557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71450" indent="-137160" algn="l" defTabSz="6858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34290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54864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75438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92012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1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3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15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17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09600"/>
            <a:ext cx="7796346" cy="4547592"/>
          </a:xfrm>
        </p:spPr>
        <p:txBody>
          <a:bodyPr>
            <a:normAutofit/>
          </a:bodyPr>
          <a:lstStyle/>
          <a:p>
            <a:pPr algn="ctr"/>
            <a:r>
              <a:rPr lang="uk-UA" dirty="0" smtClean="0"/>
              <a:t>Урок літератури рідного краю№4</a:t>
            </a:r>
            <a:br>
              <a:rPr lang="uk-UA" dirty="0" smtClean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>Закарпаття – багатонаціональна родина. Юрій </a:t>
            </a:r>
            <a:r>
              <a:rPr lang="uk-UA" dirty="0" err="1" smtClean="0"/>
              <a:t>Станинець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2007352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764704"/>
            <a:ext cx="4104456" cy="5616624"/>
          </a:xfrm>
          <a:prstGeom prst="rect">
            <a:avLst/>
          </a:prstGeom>
          <a:ln w="228600" cap="sq" cmpd="thickThin">
            <a:solidFill>
              <a:schemeClr val="accent3">
                <a:lumMod val="5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94422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4546">
        <p14:flash/>
      </p:transition>
    </mc:Choice>
    <mc:Fallback xmlns="">
      <p:transition spd="slow" advTm="454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6982" y="207818"/>
            <a:ext cx="8867506" cy="6533550"/>
          </a:xfrm>
        </p:spPr>
        <p:txBody>
          <a:bodyPr>
            <a:normAutofit/>
          </a:bodyPr>
          <a:lstStyle/>
          <a:p>
            <a:endParaRPr lang="uk-UA" dirty="0" smtClean="0"/>
          </a:p>
          <a:p>
            <a:pPr marL="34290" indent="0" algn="ctr">
              <a:buNone/>
            </a:pPr>
            <a:r>
              <a:rPr lang="uk-UA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Станинець</a:t>
            </a:r>
            <a: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Юрій Іванович</a:t>
            </a:r>
          </a:p>
          <a:p>
            <a:pPr marL="34290" indent="0">
              <a:buNone/>
            </a:pPr>
            <a:endParaRPr lang="uk-UA" dirty="0" smtClean="0"/>
          </a:p>
          <a:p>
            <a:pPr marL="34290" indent="0">
              <a:buNone/>
            </a:pPr>
            <a:r>
              <a:rPr lang="uk-UA" b="1" dirty="0" err="1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Станинець</a:t>
            </a:r>
            <a:r>
              <a:rPr lang="uk-UA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Юрій Іванович (5 вересня 1906, с. Нижній </a:t>
            </a:r>
            <a:r>
              <a:rPr lang="uk-UA" b="1" dirty="0" err="1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Шард</a:t>
            </a:r>
            <a:r>
              <a:rPr lang="uk-UA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Австро-Угорська імперія — 11 квітня 1994 с. </a:t>
            </a:r>
            <a:r>
              <a:rPr lang="uk-UA" b="1" dirty="0" err="1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Горонда</a:t>
            </a:r>
            <a:r>
              <a:rPr lang="uk-UA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Мукачівського району Закарпатської області) — український письменник та громадський діяч, </a:t>
            </a:r>
            <a:r>
              <a:rPr lang="uk-UA" b="1" dirty="0" err="1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священник</a:t>
            </a:r>
            <a:r>
              <a:rPr lang="uk-UA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депутат </a:t>
            </a:r>
            <a:r>
              <a:rPr lang="uk-UA" b="1" dirty="0" err="1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Сойму</a:t>
            </a:r>
            <a:r>
              <a:rPr lang="uk-UA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Карпатської України, член Національної спілки письменників України (1994). Юрій Іванович </a:t>
            </a:r>
            <a:r>
              <a:rPr lang="uk-UA" b="1" dirty="0" err="1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Станинець</a:t>
            </a:r>
            <a:r>
              <a:rPr lang="uk-UA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народився 5 вересня 1906 у с. Нижній </a:t>
            </a:r>
            <a:r>
              <a:rPr lang="uk-UA" b="1" dirty="0" err="1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Шард</a:t>
            </a:r>
            <a:r>
              <a:rPr lang="uk-UA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(тепер — Нижнє Болотне </a:t>
            </a:r>
            <a:r>
              <a:rPr lang="uk-UA" b="1" dirty="0" err="1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Іршавського</a:t>
            </a:r>
            <a:r>
              <a:rPr lang="uk-UA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району Закарпатської області) у родині селян.</a:t>
            </a:r>
          </a:p>
          <a:p>
            <a:endParaRPr lang="uk-UA" b="1" dirty="0" smtClean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Початкову освіту здобув у церковній народній школі у рідному селі та в школі у с. </a:t>
            </a:r>
            <a:r>
              <a:rPr lang="uk-UA" b="1" dirty="0" err="1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Доробратово</a:t>
            </a:r>
            <a:r>
              <a:rPr lang="uk-UA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У 1918–1919 роках навчався у </a:t>
            </a:r>
            <a:r>
              <a:rPr lang="uk-UA" b="1" dirty="0" err="1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горожанській</a:t>
            </a:r>
            <a:r>
              <a:rPr lang="uk-UA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школі у Виноградові. Угорської мови він не розумів, хоча вмів писати, і лише хабар від батька врятувало його від провалу на іспиті. Подальшому навчанню завадила суперечка </a:t>
            </a:r>
            <a:r>
              <a:rPr lang="uk-UA" b="1" dirty="0" err="1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Чехо-Словаччини</a:t>
            </a:r>
            <a:r>
              <a:rPr lang="uk-UA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Угорщини за Закарпаття.</a:t>
            </a:r>
            <a:endParaRPr lang="uk-UA" b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2117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8803">
        <p:fade/>
      </p:transition>
    </mc:Choice>
    <mc:Fallback xmlns="">
      <p:transition spd="med" advTm="4880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1.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3.3"/>
</p:tagLst>
</file>

<file path=ppt/theme/theme1.xml><?xml version="1.0" encoding="utf-8"?>
<a:theme xmlns:a="http://schemas.openxmlformats.org/drawingml/2006/main" name="Базис">
  <a:themeElements>
    <a:clrScheme name="Базис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Базис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Базис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Basis" id="{5665723A-49BA-4B57-8411-A56F8F207965}" vid="{90E45F77-AEFC-46EF-A7C1-5B338C297B02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TM03457444[[fn=Основа]]</Template>
  <TotalTime>816</TotalTime>
  <Words>144</Words>
  <Application>Microsoft Office PowerPoint</Application>
  <PresentationFormat>Экран (4:3)</PresentationFormat>
  <Paragraphs>7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Базис</vt:lpstr>
      <vt:lpstr>Урок літератури рідного краю№4  Закарпаття – багатонаціональна родина. Юрій Станинець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Закарпатські письменники</dc:title>
  <dc:creator>Користувач</dc:creator>
  <cp:lastModifiedBy>TPCUSer</cp:lastModifiedBy>
  <cp:revision>34</cp:revision>
  <dcterms:created xsi:type="dcterms:W3CDTF">2014-08-10T13:25:44Z</dcterms:created>
  <dcterms:modified xsi:type="dcterms:W3CDTF">2022-04-30T14:38:02Z</dcterms:modified>
</cp:coreProperties>
</file>