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4" r:id="rId2"/>
    <p:sldId id="256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72" r:id="rId12"/>
    <p:sldId id="267" r:id="rId13"/>
    <p:sldId id="270" r:id="rId14"/>
    <p:sldId id="268" r:id="rId15"/>
    <p:sldId id="269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19ECBEF-8682-4BE3-B12D-45AD9326522C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10F085-D221-4819-A4DB-15680D1AA9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C000"/>
                </a:solidFill>
              </a:rPr>
              <a:t>Урок </a:t>
            </a:r>
            <a:r>
              <a:rPr lang="uk-UA" dirty="0" smtClean="0">
                <a:solidFill>
                  <a:srgbClr val="FFC000"/>
                </a:solidFill>
              </a:rPr>
              <a:t>позакласного читання №4. Сучасні твори про історичне минуле. </a:t>
            </a:r>
            <a:r>
              <a:rPr lang="uk-UA" dirty="0" err="1" smtClean="0">
                <a:solidFill>
                  <a:srgbClr val="FFC000"/>
                </a:solidFill>
              </a:rPr>
              <a:t>О.Сенатович</a:t>
            </a:r>
            <a:r>
              <a:rPr lang="uk-UA" dirty="0" smtClean="0">
                <a:solidFill>
                  <a:srgbClr val="FFC000"/>
                </a:solidFill>
              </a:rPr>
              <a:t> </a:t>
            </a:r>
            <a:r>
              <a:rPr lang="uk-UA" dirty="0" smtClean="0">
                <a:solidFill>
                  <a:srgbClr val="FFC000"/>
                </a:solidFill>
              </a:rPr>
              <a:t>“Малий Віз</a:t>
            </a:r>
            <a:r>
              <a:rPr lang="uk-UA" dirty="0" smtClean="0">
                <a:solidFill>
                  <a:srgbClr val="FFC000"/>
                </a:solidFill>
              </a:rPr>
              <a:t>”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Картинки по запросу &quot;портрет оксани сенатович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4" name="Picture 4" descr="Картинки по запросу &quot;портрет оксани сенатович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и по запросу &quot;портрет оксани сенатович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ртинки по запросу &quot;портрет оксани сенатович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Картинки по запросу &quot;портрет оксани сенатович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95475" cy="2876551"/>
          </a:xfrm>
          <a:prstGeom prst="rect">
            <a:avLst/>
          </a:prstGeom>
          <a:noFill/>
        </p:spPr>
      </p:pic>
      <p:pic>
        <p:nvPicPr>
          <p:cNvPr id="20486" name="Picture 6" descr="Картинки по запросу &quot;фото книг сенатович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0"/>
            <a:ext cx="3200400" cy="4105275"/>
          </a:xfrm>
          <a:prstGeom prst="rect">
            <a:avLst/>
          </a:prstGeom>
          <a:noFill/>
        </p:spPr>
      </p:pic>
      <p:pic>
        <p:nvPicPr>
          <p:cNvPr id="20488" name="Picture 8" descr="Картинки по запросу &quot;фото книг сенатович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1266824"/>
            <a:ext cx="4286250" cy="5591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и по запросу &quot;фото книг сенатович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Тема </a:t>
            </a:r>
            <a:r>
              <a:rPr lang="ru-RU" dirty="0" err="1" smtClean="0">
                <a:solidFill>
                  <a:srgbClr val="FF0000"/>
                </a:solidFill>
              </a:rPr>
              <a:t>твору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подорож</a:t>
            </a:r>
            <a:r>
              <a:rPr lang="ru-RU" dirty="0" smtClean="0"/>
              <a:t> хлопчика </a:t>
            </a:r>
            <a:r>
              <a:rPr lang="ru-RU" dirty="0" err="1" smtClean="0"/>
              <a:t>Дмитра</a:t>
            </a:r>
            <a:r>
              <a:rPr lang="ru-RU" dirty="0" smtClean="0"/>
              <a:t> в </a:t>
            </a:r>
            <a:r>
              <a:rPr lang="ru-RU" dirty="0" err="1" smtClean="0"/>
              <a:t>минуле</a:t>
            </a:r>
            <a:endParaRPr lang="ru-RU" dirty="0"/>
          </a:p>
        </p:txBody>
      </p:sp>
      <p:pic>
        <p:nvPicPr>
          <p:cNvPr id="1026" name="Picture 2" descr="Картинки по запросу &quot;ілюстрації до твору малий віз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3116"/>
            <a:ext cx="7786742" cy="409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Ідея: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зацікавлення історією рідної країни</a:t>
            </a:r>
            <a:endParaRPr lang="ru-RU" dirty="0"/>
          </a:p>
        </p:txBody>
      </p:sp>
      <p:pic>
        <p:nvPicPr>
          <p:cNvPr id="21506" name="Picture 2" descr="Картинки по запросу &quot;ілюстрації до твору малий віз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Основна думка: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винахідливість запорозьких козаків та їхнього отамана І. Сірка</a:t>
            </a:r>
            <a:endParaRPr lang="ru-RU" dirty="0"/>
          </a:p>
        </p:txBody>
      </p:sp>
      <p:pic>
        <p:nvPicPr>
          <p:cNvPr id="7170" name="Picture 2" descr="Картинки по запросу &quot;фото козакыв ыз сырком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2150"/>
            <a:ext cx="9144000" cy="4895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Жанр:</a:t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/>
              <a:t>казка</a:t>
            </a:r>
            <a:endParaRPr lang="ru-RU" dirty="0"/>
          </a:p>
        </p:txBody>
      </p:sp>
      <p:pic>
        <p:nvPicPr>
          <p:cNvPr id="23556" name="Picture 4" descr="Картинки по запросу &quot;ілюстрації до твору малий віз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артинки по запросу &quot;характеристика образу Дмитрика ыз малого воз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Малий Віз </a:t>
            </a:r>
            <a:r>
              <a:rPr lang="uk-UA" dirty="0" smtClean="0"/>
              <a:t>– </a:t>
            </a:r>
            <a:r>
              <a:rPr lang="uk-UA" dirty="0" err="1" smtClean="0"/>
              <a:t>сузір</a:t>
            </a:r>
            <a:r>
              <a:rPr lang="en-US" dirty="0" smtClean="0"/>
              <a:t>’</a:t>
            </a:r>
            <a:r>
              <a:rPr lang="uk-UA" dirty="0" smtClean="0"/>
              <a:t>я в північній кулі неба</a:t>
            </a:r>
            <a:endParaRPr lang="ru-RU" dirty="0"/>
          </a:p>
        </p:txBody>
      </p:sp>
      <p:pic>
        <p:nvPicPr>
          <p:cNvPr id="24578" name="Picture 2" descr="Картинки по запросу &quot;ілюстрації до твору малий віз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Геро</a:t>
            </a:r>
            <a:r>
              <a:rPr lang="uk-UA" dirty="0" smtClean="0"/>
              <a:t>ї казки:</a:t>
            </a:r>
            <a:br>
              <a:rPr lang="uk-UA" dirty="0" smtClean="0"/>
            </a:br>
            <a:r>
              <a:rPr lang="uk-UA" dirty="0" smtClean="0"/>
              <a:t>Дмитрик, Іван Сірко, козаки</a:t>
            </a:r>
            <a:endParaRPr lang="ru-RU" dirty="0"/>
          </a:p>
        </p:txBody>
      </p:sp>
      <p:sp>
        <p:nvSpPr>
          <p:cNvPr id="1026" name="AutoShape 2" descr="Картинки по запросу &quot;ылюстрацыъ до казки малий виз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Картинки по запросу &quot;ылюстрацыъ до казки малий виз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221457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Іван Сірко </a:t>
            </a:r>
            <a:r>
              <a:rPr lang="uk-UA" dirty="0" smtClean="0"/>
              <a:t>– подільський шляхтич,козацький ватажок, </a:t>
            </a:r>
            <a:r>
              <a:rPr lang="uk-UA" dirty="0" err="1" smtClean="0"/>
              <a:t>кальницький</a:t>
            </a:r>
            <a:r>
              <a:rPr lang="uk-UA" dirty="0" smtClean="0"/>
              <a:t> полковник, </a:t>
            </a:r>
            <a:r>
              <a:rPr lang="uk-UA" dirty="0" err="1" smtClean="0"/>
              <a:t>напівлегендарний</a:t>
            </a:r>
            <a:r>
              <a:rPr lang="uk-UA" dirty="0" smtClean="0"/>
              <a:t> кошовий отаман Запорозької Січі й усього Війська Запорозького Низового.</a:t>
            </a:r>
            <a:endParaRPr lang="ru-RU" dirty="0"/>
          </a:p>
        </p:txBody>
      </p:sp>
      <p:pic>
        <p:nvPicPr>
          <p:cNvPr id="25602" name="Picture 2" descr="Картинки по запросу &quot;іван сірко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500" y="4000504"/>
            <a:ext cx="3238500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Іван Сірко здобув перемогу у 65 боях. Він – герой українських дум, пісень та казок</a:t>
            </a:r>
            <a:endParaRPr lang="ru-RU" dirty="0"/>
          </a:p>
        </p:txBody>
      </p:sp>
      <p:pic>
        <p:nvPicPr>
          <p:cNvPr id="26626" name="Picture 2" descr="Картинки по запросу &quot;іван сірко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Харак</a:t>
            </a:r>
            <a:r>
              <a:rPr kumimoji="0" lang="uk-UA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теристика</a:t>
            </a: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образу Дмитрика: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наполегливий;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допитливий;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любить свою  Батьківщину;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цікавиться історією своєї країни;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фантазер;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сміливий;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цілеспрямований;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кмітливий.</a:t>
            </a:r>
            <a:endParaRPr kumimoji="0" lang="uk-UA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61</TotalTime>
  <Words>113</Words>
  <Application>Microsoft Office PowerPoint</Application>
  <PresentationFormat>Экран (4:3)</PresentationFormat>
  <Paragraphs>18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Урок позакласного читання №4. Сучасні твори про історичне минуле. О.Сенатович “Малий Віз”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 твору: подорож хлопчика Дмитра в минуле</vt:lpstr>
      <vt:lpstr>Ідея: зацікавлення історією рідної країни</vt:lpstr>
      <vt:lpstr>Основна думка: винахідливість запорозьких козаків та їхнього отамана І. Сірка</vt:lpstr>
      <vt:lpstr>Жанр: казка</vt:lpstr>
      <vt:lpstr>Презентация PowerPoint</vt:lpstr>
      <vt:lpstr>Малий Віз – сузір’я в північній кулі неба</vt:lpstr>
      <vt:lpstr>Герої казки: Дмитрик, Іван Сірко, козаки</vt:lpstr>
      <vt:lpstr>Іван Сірко – подільський шляхтич,козацький ватажок, кальницький полковник, напівлегендарний кошовий отаман Запорозької Січі й усього Війська Запорозького Низового.</vt:lpstr>
      <vt:lpstr>Іван Сірко здобув перемогу у 65 боях. Він – герой українських дум, пісень та казок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TPCUSer</cp:lastModifiedBy>
  <cp:revision>10</cp:revision>
  <dcterms:created xsi:type="dcterms:W3CDTF">2020-02-25T15:12:38Z</dcterms:created>
  <dcterms:modified xsi:type="dcterms:W3CDTF">2022-05-07T13:45:03Z</dcterms:modified>
</cp:coreProperties>
</file>