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3" r:id="rId9"/>
    <p:sldId id="264" r:id="rId10"/>
    <p:sldId id="265" r:id="rId11"/>
    <p:sldId id="266" r:id="rId12"/>
    <p:sldId id="267" r:id="rId13"/>
    <p:sldId id="28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4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96" d="100"/>
          <a:sy n="96" d="100"/>
        </p:scale>
        <p:origin x="-1094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04702" y="2541578"/>
            <a:ext cx="4572000" cy="2782387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nstantia" pitchFamily="18" charset="0"/>
              </a:rPr>
              <a:t>Микола Вінграновський.</a:t>
            </a:r>
            <a:br>
              <a:rPr lang="uk-UA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nstantia" pitchFamily="18" charset="0"/>
              </a:rPr>
            </a:b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nstantia" pitchFamily="18" charset="0"/>
              </a:rPr>
              <a:t>“</a:t>
            </a:r>
            <a:r>
              <a:rPr lang="uk-UA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nstantia" pitchFamily="18" charset="0"/>
              </a:rPr>
              <a:t>Сіроманець</a:t>
            </a:r>
            <a:r>
              <a:rPr lang="uk-UA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nstantia" pitchFamily="18" charset="0"/>
              </a:rPr>
              <a:t>” – захоплива й драматична історія про хлопчика й вовка</a:t>
            </a:r>
            <a:endParaRPr lang="ru-RU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7337" y="261257"/>
            <a:ext cx="5956663" cy="1325563"/>
          </a:xfrm>
        </p:spPr>
        <p:txBody>
          <a:bodyPr>
            <a:normAutofit/>
          </a:bodyPr>
          <a:lstStyle/>
          <a:p>
            <a:pPr algn="ctr"/>
            <a:r>
              <a:rPr lang="uk-UA" sz="6600" b="1" dirty="0" smtClean="0">
                <a:solidFill>
                  <a:srgbClr val="0070C0"/>
                </a:solidFill>
                <a:latin typeface="Monotype Corsiva" pitchFamily="66" charset="0"/>
              </a:rPr>
              <a:t>Біографія</a:t>
            </a:r>
            <a:endParaRPr lang="ru-RU" sz="66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4982" y="1825624"/>
            <a:ext cx="5199017" cy="48494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Микола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Вінграновський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народився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8.11.1936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Богопіль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Миколаївщина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— помер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24.05.2005,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Київ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— один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найвизначніших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поетів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ХХ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Народився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селі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Богопіль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Первомайськ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Миколаївської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Навчався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акторському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відділенні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Київського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інституту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театрального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мист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ецтва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Закінчив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Інститут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кінематоґрафії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Москв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навчався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класі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Олександра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Довженка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значний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поета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7" descr="41.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97726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Вінграновський Микола - Видавництво &quot;А-БА-БА-ГА-ЛА-МА-ГА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1796460"/>
            <a:ext cx="4075612" cy="5061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" y="1825624"/>
            <a:ext cx="5159829" cy="5032375"/>
          </a:xfrm>
        </p:spPr>
        <p:txBody>
          <a:bodyPr/>
          <a:lstStyle/>
          <a:p>
            <a:pPr>
              <a:buNone/>
            </a:pP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М.Вінграновський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400" b="1" u="sng" dirty="0" err="1" smtClean="0">
                <a:latin typeface="Times New Roman" pitchFamily="18" charset="0"/>
                <a:cs typeface="Times New Roman" pitchFamily="18" charset="0"/>
              </a:rPr>
              <a:t>кіноактор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u="sng" dirty="0" err="1" smtClean="0">
                <a:latin typeface="Times New Roman" pitchFamily="18" charset="0"/>
                <a:cs typeface="Times New Roman" pitchFamily="18" charset="0"/>
              </a:rPr>
              <a:t>кінорежисер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 сценарист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Довженковому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фільмі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Повість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полум'яних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літ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зіграв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роль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Івана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Орлюка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Перші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вірші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опублікував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1958 року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Микола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Вінграновський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автор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поетичних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книжок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Атомні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прелюди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», «Сто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поезій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Поезії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», «На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срібнім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березі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Київ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», «Губами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теплими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оком золотим»,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жінку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я люблю», роману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Северин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Наливайко»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багатьох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6146" name="Picture 2" descr="Вінграновський Микола Степанович — Вікіпеді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1817" y="1"/>
            <a:ext cx="440218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7" descr="41.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80606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83280" y="0"/>
            <a:ext cx="5760720" cy="6858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поезією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Микола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Вінграновський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почав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писати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прозу.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своїх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повістях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оповіданнях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Первінка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Сіроманець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Гусенятко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добраніч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Кінь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вечірній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зорі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глибині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дощів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Літо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Десні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то веселою, то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сумовитою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поетичною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барвою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поєднує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людей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світом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звірів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птахів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життям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живого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«неживого»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власне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вся природа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М.Вінграновського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вищою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мірою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жива).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Найповніше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видання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доробку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—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Вибрані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твори в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трьох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томах» (2004).</a:t>
            </a:r>
          </a:p>
          <a:p>
            <a:pPr>
              <a:buNone/>
            </a:pP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Вінграновський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постановник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десяти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художніх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документальних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фільмів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Лауреат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Державної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премії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імені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Т.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Шевченка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літературної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премії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Благовіст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Міжнародної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премії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Фундації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Антоновичів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7" descr="41.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" cy="1319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Василь Герасим'юк: «Микола Вінграновський довів, що поет – завжди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2181497"/>
            <a:ext cx="3526971" cy="4676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Микола Вінграновський. Сіроманець. Повість для дітей. Малюнки Володимира Качальського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103" y="365126"/>
            <a:ext cx="7039246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FF0048"/>
                </a:solidFill>
                <a:latin typeface="Monotype Corsiva" pitchFamily="66" charset="0"/>
                <a:cs typeface="Times New Roman" pitchFamily="18" charset="0"/>
              </a:rPr>
              <a:t>Теорія літератури</a:t>
            </a:r>
            <a:endParaRPr lang="ru-RU" sz="4000" b="1" dirty="0">
              <a:solidFill>
                <a:srgbClr val="FF0048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7300" y="2099945"/>
            <a:ext cx="7886700" cy="4351338"/>
          </a:xfrm>
        </p:spPr>
        <p:txBody>
          <a:bodyPr/>
          <a:lstStyle/>
          <a:p>
            <a:pPr fontAlgn="base"/>
            <a:r>
              <a:rPr lang="ru-RU" sz="4000" b="1" dirty="0" err="1" smtClean="0">
                <a:solidFill>
                  <a:srgbClr val="7030A0"/>
                </a:solidFill>
                <a:latin typeface="Constantia" pitchFamily="18" charset="0"/>
                <a:cs typeface="Times New Roman" pitchFamily="18" charset="0"/>
              </a:rPr>
              <a:t>Повість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епічний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прозовий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твір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рідше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віршований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однолінійним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сюжетом, а за широтою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охоплення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життєвих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явищ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глибиною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розкриття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посідає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проміжне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романом та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оповіданням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обсягу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оповідання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розгорнутішим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сюжетом,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більшою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другорядних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персонажів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повнішою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глибшою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характеристикою,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наявністю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описів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Розмежування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роману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менш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виразне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Схожі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вони за предметом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життєві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вагомі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історичні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розкриттям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характерів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охоплює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коло проблем,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коротший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героя.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7" descr="41.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" cy="1319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https://fs01.vseosvita.ua/0100hbww-b056/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96788" y="0"/>
            <a:ext cx="5447212" cy="6701246"/>
          </a:xfrm>
        </p:spPr>
        <p:txBody>
          <a:bodyPr>
            <a:normAutofit lnSpcReduction="10000"/>
          </a:bodyPr>
          <a:lstStyle/>
          <a:p>
            <a:r>
              <a:rPr lang="ru-RU" sz="3000" b="1" i="1" u="sng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sz="3000" b="1" i="1" u="sng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твору</a:t>
            </a:r>
            <a:r>
              <a:rPr lang="ru-RU" sz="3000" b="1" i="1" u="sng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000" b="1" u="sng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неймовірної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дружби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Сашка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сліпим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вовком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Сіроманцем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sz="3000" b="1" i="1" u="sng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Ідея</a:t>
            </a:r>
            <a:r>
              <a:rPr lang="ru-RU" sz="3000" b="1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u="sng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твору</a:t>
            </a:r>
            <a:r>
              <a:rPr lang="ru-RU" sz="3000" b="1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уславлення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дружби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хлопчика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вовка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як приклад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гармонії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природи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гарного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тварин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sz="3000" b="1" i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Мета </a:t>
            </a:r>
            <a:r>
              <a:rPr lang="ru-RU" sz="3000" b="1" i="1" u="sng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твору</a:t>
            </a:r>
            <a:r>
              <a:rPr lang="ru-RU" sz="3000" b="1" i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друзі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пізнаються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біді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люди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відповідальні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за тих, кого приручили.</a:t>
            </a:r>
          </a:p>
          <a:p>
            <a:r>
              <a:rPr lang="ru-RU" sz="30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Проблематика </a:t>
            </a:r>
            <a:r>
              <a:rPr lang="ru-RU" sz="3000" b="1" i="1" u="sng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твору</a:t>
            </a:r>
            <a:r>
              <a:rPr lang="ru-RU" sz="30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любити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дбати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тварин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допомагати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немічним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цінувати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дружбу,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відстоювати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свою правоту.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7" descr="41.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" cy="1319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Національним звіром Естонії став вовк - портал новин LB.u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02675"/>
            <a:ext cx="3840480" cy="5055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5644" y="0"/>
            <a:ext cx="6438356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err="1" smtClean="0">
                <a:solidFill>
                  <a:srgbClr val="FF0048"/>
                </a:solidFill>
                <a:latin typeface="Monotype Corsiva" pitchFamily="66" charset="0"/>
              </a:rPr>
              <a:t>Композиція</a:t>
            </a:r>
            <a:r>
              <a:rPr lang="ru-RU" sz="4800" b="1" dirty="0" smtClean="0">
                <a:solidFill>
                  <a:srgbClr val="FF0048"/>
                </a:solidFill>
                <a:latin typeface="Monotype Corsiva" pitchFamily="66" charset="0"/>
              </a:rPr>
              <a:t> </a:t>
            </a:r>
            <a:r>
              <a:rPr lang="ru-RU" sz="4800" b="1" dirty="0" err="1" smtClean="0">
                <a:solidFill>
                  <a:srgbClr val="FF0048"/>
                </a:solidFill>
                <a:latin typeface="Monotype Corsiva" pitchFamily="66" charset="0"/>
              </a:rPr>
              <a:t>твору</a:t>
            </a:r>
            <a:endParaRPr lang="ru-RU" sz="4800" b="1" dirty="0">
              <a:solidFill>
                <a:srgbClr val="FF0048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85545"/>
            <a:ext cx="9144000" cy="3686901"/>
          </a:xfrm>
          <a:solidFill>
            <a:srgbClr val="00B050"/>
          </a:solidFill>
        </p:spPr>
        <p:txBody>
          <a:bodyPr/>
          <a:lstStyle/>
          <a:p>
            <a:pPr algn="ctr">
              <a:buNone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Твір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поділити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на три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Перша </a:t>
            </a:r>
            <a:r>
              <a:rPr lang="ru-RU" sz="2400" b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частина</a:t>
            </a: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. </a:t>
            </a:r>
            <a:r>
              <a:rPr lang="ru-RU" sz="2400" b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Сашко</a:t>
            </a: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400" b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знайомиться</a:t>
            </a: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400" b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зі</a:t>
            </a: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400" b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Сіроманцем</a:t>
            </a:r>
            <a:r>
              <a:rPr lang="ru-RU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.</a:t>
            </a:r>
          </a:p>
          <a:p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Експозиція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спомин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вовка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Зав'язка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пригода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озері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прилітають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мисливці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перша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знайомство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Сашка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сліпим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старим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вовком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переслідування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Сіроманця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Кульмінація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Чепіжний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упіймав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вовка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Розв'язка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Сашко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визволяє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друга,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вовк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біжить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степ.</a:t>
            </a:r>
          </a:p>
          <a:p>
            <a:endParaRPr lang="ru-RU" dirty="0"/>
          </a:p>
        </p:txBody>
      </p:sp>
      <p:pic>
        <p:nvPicPr>
          <p:cNvPr id="4" name="Рисунок 7" descr="41.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" cy="1319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Микола Вінграновський (1936-2004) - Підручник з Української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1416" y="4873081"/>
            <a:ext cx="6100355" cy="1984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84218"/>
            <a:ext cx="9144000" cy="3775165"/>
          </a:xfrm>
          <a:solidFill>
            <a:srgbClr val="FFFF00"/>
          </a:solidFill>
        </p:spPr>
        <p:txBody>
          <a:bodyPr/>
          <a:lstStyle/>
          <a:p>
            <a:pPr algn="ctr">
              <a:buNone/>
            </a:pPr>
            <a:r>
              <a:rPr lang="ru-RU" sz="2400" b="1" u="sng" dirty="0" smtClean="0">
                <a:solidFill>
                  <a:srgbClr val="00B0F0"/>
                </a:solidFill>
                <a:latin typeface="Arial Black" pitchFamily="34" charset="0"/>
                <a:cs typeface="Times New Roman" pitchFamily="18" charset="0"/>
              </a:rPr>
              <a:t>Друга </a:t>
            </a:r>
            <a:r>
              <a:rPr lang="ru-RU" sz="2400" b="1" u="sng" dirty="0" err="1" smtClean="0">
                <a:solidFill>
                  <a:srgbClr val="00B0F0"/>
                </a:solidFill>
                <a:latin typeface="Arial Black" pitchFamily="34" charset="0"/>
                <a:cs typeface="Times New Roman" pitchFamily="18" charset="0"/>
              </a:rPr>
              <a:t>частина</a:t>
            </a:r>
            <a:r>
              <a:rPr lang="ru-RU" sz="2400" b="1" u="sng" dirty="0" smtClean="0">
                <a:solidFill>
                  <a:srgbClr val="00B0F0"/>
                </a:solidFill>
                <a:latin typeface="Arial Black" pitchFamily="34" charset="0"/>
                <a:cs typeface="Times New Roman" pitchFamily="18" charset="0"/>
              </a:rPr>
              <a:t>. </a:t>
            </a:r>
            <a:r>
              <a:rPr lang="ru-RU" sz="2400" b="1" u="sng" dirty="0" err="1" smtClean="0">
                <a:solidFill>
                  <a:srgbClr val="00B0F0"/>
                </a:solidFill>
                <a:latin typeface="Arial Black" pitchFamily="34" charset="0"/>
                <a:cs typeface="Times New Roman" pitchFamily="18" charset="0"/>
              </a:rPr>
              <a:t>Сіроманець</a:t>
            </a:r>
            <a:r>
              <a:rPr lang="ru-RU" sz="2400" b="1" u="sng" dirty="0" smtClean="0">
                <a:solidFill>
                  <a:srgbClr val="00B0F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400" b="1" u="sng" dirty="0" err="1" smtClean="0">
                <a:solidFill>
                  <a:srgbClr val="00B0F0"/>
                </a:solidFill>
                <a:latin typeface="Arial Black" pitchFamily="34" charset="0"/>
                <a:cs typeface="Times New Roman" pitchFamily="18" charset="0"/>
              </a:rPr>
              <a:t>серед</a:t>
            </a:r>
            <a:r>
              <a:rPr lang="ru-RU" sz="2400" b="1" u="sng" dirty="0" smtClean="0">
                <a:solidFill>
                  <a:srgbClr val="00B0F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400" b="1" u="sng" dirty="0" err="1" smtClean="0">
                <a:solidFill>
                  <a:srgbClr val="00B0F0"/>
                </a:solidFill>
                <a:latin typeface="Arial Black" pitchFamily="34" charset="0"/>
                <a:cs typeface="Times New Roman" pitchFamily="18" charset="0"/>
              </a:rPr>
              <a:t>льотчиків</a:t>
            </a:r>
            <a:r>
              <a:rPr lang="ru-RU" sz="2400" b="1" u="sng" dirty="0" smtClean="0">
                <a:solidFill>
                  <a:srgbClr val="00B0F0"/>
                </a:solidFill>
                <a:latin typeface="Arial Black" pitchFamily="34" charset="0"/>
                <a:cs typeface="Times New Roman" pitchFamily="18" charset="0"/>
              </a:rPr>
              <a:t>.</a:t>
            </a:r>
          </a:p>
          <a:p>
            <a:r>
              <a:rPr lang="ru-RU" sz="2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Експозиція</a:t>
            </a:r>
            <a:r>
              <a:rPr lang="ru-RU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Сіроманець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сховався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полігоні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прийшла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зима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холодом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голодом.</a:t>
            </a:r>
          </a:p>
          <a:p>
            <a:r>
              <a:rPr lang="ru-RU" sz="2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Зав'язка</a:t>
            </a:r>
            <a:r>
              <a:rPr lang="ru-RU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льотчики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знаходять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вовка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тварини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людей,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новий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приятель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Андрійко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sz="2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Кульмінація</a:t>
            </a:r>
            <a:r>
              <a:rPr lang="ru-RU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пошуки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Андрія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Сіроманець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хлопчикові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 </a:t>
            </a:r>
          </a:p>
          <a:p>
            <a:r>
              <a:rPr lang="ru-RU" sz="2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Розв'язка</a:t>
            </a:r>
            <a:r>
              <a:rPr lang="ru-RU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льотчики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знаходять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дитину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знову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весна, туга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вовка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Сашком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endParaRPr lang="ru-RU" dirty="0"/>
          </a:p>
        </p:txBody>
      </p:sp>
      <p:pic>
        <p:nvPicPr>
          <p:cNvPr id="4" name="Рисунок 7" descr="41.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" cy="1123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Сіроманець&quot; тестові завдання | Dovidka.biz.u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99063" y="4413704"/>
            <a:ext cx="3696788" cy="244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7300" y="0"/>
            <a:ext cx="7886700" cy="3905794"/>
          </a:xfrm>
          <a:solidFill>
            <a:srgbClr val="00B0F0"/>
          </a:solidFill>
        </p:spPr>
        <p:txBody>
          <a:bodyPr/>
          <a:lstStyle/>
          <a:p>
            <a:pPr algn="ctr">
              <a:buNone/>
            </a:pPr>
            <a:r>
              <a:rPr lang="ru-RU" sz="2500" u="sng" dirty="0" err="1" smtClean="0">
                <a:solidFill>
                  <a:srgbClr val="FFC000"/>
                </a:solidFill>
                <a:latin typeface="Arial Black" pitchFamily="34" charset="0"/>
                <a:cs typeface="Times New Roman" pitchFamily="18" charset="0"/>
              </a:rPr>
              <a:t>Третя</a:t>
            </a:r>
            <a:r>
              <a:rPr lang="ru-RU" sz="2500" u="sng" dirty="0" smtClean="0">
                <a:solidFill>
                  <a:srgbClr val="FFC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500" u="sng" dirty="0" err="1" smtClean="0">
                <a:solidFill>
                  <a:srgbClr val="FFC000"/>
                </a:solidFill>
                <a:latin typeface="Arial Black" pitchFamily="34" charset="0"/>
                <a:cs typeface="Times New Roman" pitchFamily="18" charset="0"/>
              </a:rPr>
              <a:t>частина</a:t>
            </a:r>
            <a:r>
              <a:rPr lang="ru-RU" sz="2500" u="sng" dirty="0" smtClean="0">
                <a:solidFill>
                  <a:srgbClr val="FFC000"/>
                </a:solidFill>
                <a:latin typeface="Arial Black" pitchFamily="34" charset="0"/>
                <a:cs typeface="Times New Roman" pitchFamily="18" charset="0"/>
              </a:rPr>
              <a:t>. </a:t>
            </a:r>
            <a:r>
              <a:rPr lang="ru-RU" sz="2500" u="sng" dirty="0" err="1" smtClean="0">
                <a:solidFill>
                  <a:srgbClr val="FFC000"/>
                </a:solidFill>
                <a:latin typeface="Arial Black" pitchFamily="34" charset="0"/>
                <a:cs typeface="Times New Roman" pitchFamily="18" charset="0"/>
              </a:rPr>
              <a:t>Подорож</a:t>
            </a:r>
            <a:r>
              <a:rPr lang="ru-RU" sz="2500" u="sng" dirty="0" smtClean="0">
                <a:solidFill>
                  <a:srgbClr val="FFC000"/>
                </a:solidFill>
                <a:latin typeface="Arial Black" pitchFamily="34" charset="0"/>
                <a:cs typeface="Times New Roman" pitchFamily="18" charset="0"/>
              </a:rPr>
              <a:t> до </a:t>
            </a:r>
            <a:r>
              <a:rPr lang="ru-RU" sz="2500" u="sng" dirty="0" err="1" smtClean="0">
                <a:solidFill>
                  <a:srgbClr val="FFC000"/>
                </a:solidFill>
                <a:latin typeface="Arial Black" pitchFamily="34" charset="0"/>
                <a:cs typeface="Times New Roman" pitchFamily="18" charset="0"/>
              </a:rPr>
              <a:t>очної</a:t>
            </a:r>
            <a:r>
              <a:rPr lang="ru-RU" sz="2500" u="sng" dirty="0" smtClean="0">
                <a:solidFill>
                  <a:srgbClr val="FFC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500" u="sng" dirty="0" err="1" smtClean="0">
                <a:solidFill>
                  <a:srgbClr val="FFC000"/>
                </a:solidFill>
                <a:latin typeface="Arial Black" pitchFamily="34" charset="0"/>
                <a:cs typeface="Times New Roman" pitchFamily="18" charset="0"/>
              </a:rPr>
              <a:t>клініки</a:t>
            </a:r>
            <a:r>
              <a:rPr lang="ru-RU" sz="2500" u="sng" dirty="0" smtClean="0">
                <a:solidFill>
                  <a:srgbClr val="FFC000"/>
                </a:solidFill>
                <a:latin typeface="Arial Black" pitchFamily="34" charset="0"/>
                <a:cs typeface="Times New Roman" pitchFamily="18" charset="0"/>
              </a:rPr>
              <a:t>.</a:t>
            </a:r>
          </a:p>
          <a:p>
            <a:r>
              <a:rPr lang="ru-RU" sz="25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Експозиція</a:t>
            </a:r>
            <a:r>
              <a:rPr lang="ru-RU" sz="25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Сіроманець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повертається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5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Зав'язка</a:t>
            </a:r>
            <a:r>
              <a:rPr lang="ru-RU" sz="25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Сашко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задумав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вилікувати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зір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Сіроманцеві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5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5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5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довга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подорож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Одеської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клініки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зору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5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Кульмінація</a:t>
            </a:r>
            <a:r>
              <a:rPr lang="ru-RU" sz="25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 у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місті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собача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зграя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накинулась на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вовка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просипається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вовчий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інстинкт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  </a:t>
            </a:r>
          </a:p>
          <a:p>
            <a:r>
              <a:rPr lang="ru-RU" sz="25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Розв'язка</a:t>
            </a:r>
            <a:r>
              <a:rPr lang="ru-RU" sz="25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Сашко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приїхав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додому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сам. У степу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вовк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забути слова,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почуті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кузні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хлопця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endParaRPr lang="ru-RU" dirty="0"/>
          </a:p>
        </p:txBody>
      </p:sp>
      <p:pic>
        <p:nvPicPr>
          <p:cNvPr id="4" name="Рисунок 7" descr="41.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" cy="1319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 descr="СІРОМАНЕЦЬ - МИКОЛА ВІНГРАНОВСЬКИЙ (1936-2004) - РІДНА УКРАЇНА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3747815"/>
            <a:ext cx="4585063" cy="3110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Микола Вінграновський (1936-2004) - Підручник з Української ..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50377" y="3850140"/>
            <a:ext cx="4493624" cy="3007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86446" y="574766"/>
            <a:ext cx="6557553" cy="6100354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Жанр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твору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повість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прозовий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твір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значний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обсяг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твору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декілька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великих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зображено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подій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зустріч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вовка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Чепіжним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озері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перша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зустріч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Сашка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Сіроманцем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визволення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вовка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Сіроманець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льотчиків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подорож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лікарні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діють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персонажів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Сашко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Чепіжний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батьки хлопчика,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учителька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Галя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Грушецька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події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відбуваються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тривалий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час).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КНИГА+ЧИТАЧ : Микола Вінграновськи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69094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44137" y="1371600"/>
            <a:ext cx="869986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Домашнє завдання</a:t>
            </a:r>
          </a:p>
          <a:p>
            <a:pPr algn="ctr"/>
            <a:endParaRPr lang="uk-UA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Прочитати повість</a:t>
            </a:r>
            <a:endParaRPr lang="uk-UA" sz="4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3D94DFC-BDB2-4942-9F56-BE4CA0F38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3384" y="5029200"/>
            <a:ext cx="4088674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417</Words>
  <Application>Microsoft Office PowerPoint</Application>
  <PresentationFormat>Экран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Микола Вінграновський.  “Сіроманець” – захоплива й драматична історія про хлопчика й вовка</vt:lpstr>
      <vt:lpstr>Біографія</vt:lpstr>
      <vt:lpstr>Презентация PowerPoint</vt:lpstr>
      <vt:lpstr>Презентация PowerPoint</vt:lpstr>
      <vt:lpstr>Презентация PowerPoint</vt:lpstr>
      <vt:lpstr>Теорія літератури</vt:lpstr>
      <vt:lpstr>Презентация PowerPoint</vt:lpstr>
      <vt:lpstr>Презентация PowerPoint</vt:lpstr>
      <vt:lpstr>Композиція твору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Соломія Баранська</dc:creator>
  <cp:lastModifiedBy>TPCUSer</cp:lastModifiedBy>
  <cp:revision>155</cp:revision>
  <dcterms:created xsi:type="dcterms:W3CDTF">2014-11-21T11:00:06Z</dcterms:created>
  <dcterms:modified xsi:type="dcterms:W3CDTF">2022-05-14T12:39:43Z</dcterms:modified>
</cp:coreProperties>
</file>