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11"/>
  </p:handoutMasterIdLst>
  <p:sldIdLst>
    <p:sldId id="256" r:id="rId2"/>
    <p:sldId id="277" r:id="rId3"/>
    <p:sldId id="285" r:id="rId4"/>
    <p:sldId id="273" r:id="rId5"/>
    <p:sldId id="274" r:id="rId6"/>
    <p:sldId id="275" r:id="rId7"/>
    <p:sldId id="284" r:id="rId8"/>
    <p:sldId id="278" r:id="rId9"/>
    <p:sldId id="27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4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6" d="100"/>
          <a:sy n="96" d="100"/>
        </p:scale>
        <p:origin x="-1094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45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43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57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765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72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54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42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888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12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310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348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5819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25189" y="2024743"/>
            <a:ext cx="4572000" cy="2782387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nstantia" pitchFamily="18" charset="0"/>
              </a:rPr>
              <a:t>Микола Вінграновський.</a:t>
            </a:r>
            <a:br>
              <a:rPr lang="uk-UA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nstantia" pitchFamily="18" charset="0"/>
              </a:rPr>
            </a:br>
            <a:r>
              <a:rPr lang="uk-UA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nstantia" pitchFamily="18" charset="0"/>
              </a:rPr>
              <a:t>“Сіроманець”. Гуманізм повісті</a:t>
            </a:r>
            <a:endParaRPr lang="ru-RU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https://fs01.vseosvita.ua/0100hbww-b056/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https://naurok.com.ua/uploads/files/32243/29986/29721_html/images/29986.0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2571" y="0"/>
            <a:ext cx="6294664" cy="1325563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smtClean="0">
                <a:solidFill>
                  <a:srgbClr val="FF0048"/>
                </a:solidFill>
                <a:latin typeface="Monotype Corsiva" pitchFamily="66" charset="0"/>
              </a:rPr>
              <a:t>Персонажі</a:t>
            </a:r>
            <a:endParaRPr lang="ru-RU" sz="5400" b="1" dirty="0">
              <a:solidFill>
                <a:srgbClr val="FF0048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23360" y="1227908"/>
            <a:ext cx="5120640" cy="5447211"/>
          </a:xfrm>
        </p:spPr>
        <p:txBody>
          <a:bodyPr>
            <a:normAutofit lnSpcReduction="10000"/>
          </a:bodyPr>
          <a:lstStyle/>
          <a:p>
            <a:r>
              <a:rPr lang="ru-RU" sz="2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Головний</a:t>
            </a:r>
            <a:r>
              <a:rPr lang="ru-RU" sz="2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персонаж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дійова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особа, про яку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розповідається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усього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твору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характер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розкрито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найповніше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вовк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Сіроманець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sz="2600" b="1" i="1" dirty="0" err="1" smtClean="0">
                <a:latin typeface="Times New Roman" pitchFamily="18" charset="0"/>
                <a:cs typeface="Times New Roman" pitchFamily="18" charset="0"/>
              </a:rPr>
              <a:t>Другорядні</a:t>
            </a:r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latin typeface="Times New Roman" pitchFamily="18" charset="0"/>
                <a:cs typeface="Times New Roman" pitchFamily="18" charset="0"/>
              </a:rPr>
              <a:t>персонажі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дійові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особи,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виконують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творі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допоміжну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роль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допомагають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висвітлити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характер головного персонажа) –  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Сашко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Галя, батьки Сашка,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Чепіжний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мисливці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льотчики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Андрійко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Галя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Грушецка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учителька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34820" name="Picture 4" descr="Вовчі таємниці » Сайт вчителя біології Павленко Тетяни Іванівн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403642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Микола Вінграновський &quot;Сіроманець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9406" y="0"/>
            <a:ext cx="5734594" cy="770709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FF0048"/>
                </a:solidFill>
                <a:latin typeface="Monotype Corsiva" pitchFamily="66" charset="0"/>
                <a:cs typeface="Times New Roman" pitchFamily="18" charset="0"/>
              </a:rPr>
              <a:t>Образ Сашка</a:t>
            </a:r>
            <a:endParaRPr lang="ru-RU" sz="4000" b="1" dirty="0">
              <a:solidFill>
                <a:srgbClr val="FF0048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32770" name="Picture 2" descr="Сашко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5817" y="666207"/>
            <a:ext cx="6400800" cy="61917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Презентація до твору Миколи Вінграновського &quot;Сіроманець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8330" y="0"/>
            <a:ext cx="6165670" cy="88827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FF0048"/>
                </a:solidFill>
                <a:latin typeface="Monotype Corsiva" pitchFamily="66" charset="0"/>
                <a:cs typeface="Times New Roman" pitchFamily="18" charset="0"/>
              </a:rPr>
              <a:t>Образ </a:t>
            </a:r>
            <a:r>
              <a:rPr lang="ru-RU" sz="4000" b="1" dirty="0" err="1" smtClean="0">
                <a:solidFill>
                  <a:srgbClr val="FF0048"/>
                </a:solidFill>
                <a:latin typeface="Monotype Corsiva" pitchFamily="66" charset="0"/>
                <a:cs typeface="Times New Roman" pitchFamily="18" charset="0"/>
              </a:rPr>
              <a:t>мисливця</a:t>
            </a:r>
            <a:r>
              <a:rPr lang="ru-RU" sz="4000" b="1" dirty="0" smtClean="0">
                <a:solidFill>
                  <a:srgbClr val="FF0048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FF0048"/>
                </a:solidFill>
                <a:latin typeface="Monotype Corsiva" pitchFamily="66" charset="0"/>
                <a:cs typeface="Times New Roman" pitchFamily="18" charset="0"/>
              </a:rPr>
              <a:t>Чепіжного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4091" y="849086"/>
            <a:ext cx="5799909" cy="600891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неохайний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недбалий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усе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сяк-так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жорстокий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б’є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коня прикладом,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прив’язує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драбини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боягузливий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підняв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вгору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вовк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загнав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болото,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загарбався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головою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сніг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вкляк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задкував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лісом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злопам’ятний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неодноразово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згадує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козу, яку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з’їв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Сіроманець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глузливий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глузує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собак, коли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зачули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Сіроманця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впіймали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дружини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коли вона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годує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собаку;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лютий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люто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рушає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влаштовує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погоню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безжалісний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до коня,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собак;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запобігливий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послужливий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слухаю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користолюбний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думає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те,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продасть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цуценят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брехливий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говорить про те,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вовк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з’їв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вівцю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толочить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посіви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схильний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крадіжок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вовком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розказав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Сіроманцю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Василя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Чепіжного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ночами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солому»;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любить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випити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«правда, 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зранку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добряче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випив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грубий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вказує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Відтак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зробити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те,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Чепіжного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пов’язане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недобре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холодне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неприємне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Перед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читачем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груба,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користолюбна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жорстока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1986" name="AutoShape 2" descr="Український мисливець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988" name="Picture 4" descr="Магазин &quot;Мисливець&quot;, Одесса, улица Успенская, 31 ᐈ услуги, отзывы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2129246"/>
            <a:ext cx="3487783" cy="4571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1667" y="0"/>
            <a:ext cx="5602333" cy="1045029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0048"/>
                </a:solidFill>
                <a:latin typeface="Monotype Corsiva" pitchFamily="66" charset="0"/>
                <a:cs typeface="Times New Roman" pitchFamily="18" charset="0"/>
              </a:rPr>
              <a:t>Образ батька Сашка</a:t>
            </a:r>
            <a:endParaRPr lang="ru-RU" sz="4000" b="1" dirty="0">
              <a:solidFill>
                <a:srgbClr val="FF0048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4" name="Содержимое 3" descr="1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7469" y="1629361"/>
            <a:ext cx="5600700" cy="4229100"/>
          </a:xfrm>
        </p:spPr>
      </p:pic>
      <p:pic>
        <p:nvPicPr>
          <p:cNvPr id="40962" name="Picture 2" descr="Голова Колгоспу (@kolgosphead) | Twitt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17123"/>
            <a:ext cx="2834640" cy="4840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22</Words>
  <Application>Microsoft Office PowerPoint</Application>
  <PresentationFormat>Экран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Микола Вінграновський. “Сіроманець”. Гуманізм повісті</vt:lpstr>
      <vt:lpstr>Презентация PowerPoint</vt:lpstr>
      <vt:lpstr>Презентация PowerPoint</vt:lpstr>
      <vt:lpstr>Персонажі</vt:lpstr>
      <vt:lpstr>Презентация PowerPoint</vt:lpstr>
      <vt:lpstr>Образ Сашка</vt:lpstr>
      <vt:lpstr>Презентация PowerPoint</vt:lpstr>
      <vt:lpstr>Образ мисливця Чепіжного</vt:lpstr>
      <vt:lpstr>Образ батька Сашка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Соломія Баранська</dc:creator>
  <cp:lastModifiedBy>TPCUSer</cp:lastModifiedBy>
  <cp:revision>156</cp:revision>
  <dcterms:created xsi:type="dcterms:W3CDTF">2014-11-21T11:00:06Z</dcterms:created>
  <dcterms:modified xsi:type="dcterms:W3CDTF">2022-05-14T15:16:52Z</dcterms:modified>
</cp:coreProperties>
</file>