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60" r:id="rId5"/>
    <p:sldId id="261" r:id="rId6"/>
    <p:sldId id="266" r:id="rId7"/>
    <p:sldId id="262" r:id="rId8"/>
    <p:sldId id="263" r:id="rId9"/>
    <p:sldId id="270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6E737E-7856-4EF3-B3FF-BC06F65ECE1C}" type="doc">
      <dgm:prSet loTypeId="urn:microsoft.com/office/officeart/2005/8/layout/hierarchy1" loCatId="hierarchy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1C12D683-ED3A-4B12-B6A4-9CBF9BCE4457}">
      <dgm:prSet phldrT="[Текст]"/>
      <dgm:spPr/>
      <dgm:t>
        <a:bodyPr/>
        <a:lstStyle/>
        <a:p>
          <a:r>
            <a:rPr lang="uk-UA" dirty="0" smtClean="0"/>
            <a:t>Різновиди комічного</a:t>
          </a:r>
          <a:endParaRPr lang="ru-RU" dirty="0"/>
        </a:p>
      </dgm:t>
    </dgm:pt>
    <dgm:pt modelId="{BED7C249-45D2-467C-B176-705956F695EF}" type="parTrans" cxnId="{C24A90A3-784D-46BF-9CAD-463AF33ABE91}">
      <dgm:prSet/>
      <dgm:spPr/>
      <dgm:t>
        <a:bodyPr/>
        <a:lstStyle/>
        <a:p>
          <a:endParaRPr lang="ru-RU"/>
        </a:p>
      </dgm:t>
    </dgm:pt>
    <dgm:pt modelId="{461F382A-B342-4787-98AA-EA29C00A39D3}" type="sibTrans" cxnId="{C24A90A3-784D-46BF-9CAD-463AF33ABE91}">
      <dgm:prSet/>
      <dgm:spPr/>
      <dgm:t>
        <a:bodyPr/>
        <a:lstStyle/>
        <a:p>
          <a:endParaRPr lang="ru-RU"/>
        </a:p>
      </dgm:t>
    </dgm:pt>
    <dgm:pt modelId="{786B0C23-6BE9-4DEE-8C1C-B3867053491D}">
      <dgm:prSet phldrT="[Текст]"/>
      <dgm:spPr/>
      <dgm:t>
        <a:bodyPr/>
        <a:lstStyle/>
        <a:p>
          <a:r>
            <a:rPr lang="uk-UA" dirty="0" smtClean="0"/>
            <a:t>гумор</a:t>
          </a:r>
          <a:endParaRPr lang="ru-RU" dirty="0"/>
        </a:p>
      </dgm:t>
    </dgm:pt>
    <dgm:pt modelId="{E1C185BD-7422-4F0C-8831-8300E2901264}" type="parTrans" cxnId="{6D27E749-CEE5-4C11-BFBF-23BF4E5B1692}">
      <dgm:prSet/>
      <dgm:spPr/>
      <dgm:t>
        <a:bodyPr/>
        <a:lstStyle/>
        <a:p>
          <a:endParaRPr lang="ru-RU"/>
        </a:p>
      </dgm:t>
    </dgm:pt>
    <dgm:pt modelId="{A3C93709-4B42-4B92-BD84-5ABAED3704BE}" type="sibTrans" cxnId="{6D27E749-CEE5-4C11-BFBF-23BF4E5B1692}">
      <dgm:prSet/>
      <dgm:spPr/>
      <dgm:t>
        <a:bodyPr/>
        <a:lstStyle/>
        <a:p>
          <a:endParaRPr lang="ru-RU"/>
        </a:p>
      </dgm:t>
    </dgm:pt>
    <dgm:pt modelId="{30141638-6249-4930-A6EF-DB80DCD3426C}">
      <dgm:prSet phldrT="[Текст]"/>
      <dgm:spPr/>
      <dgm:t>
        <a:bodyPr/>
        <a:lstStyle/>
        <a:p>
          <a:r>
            <a:rPr lang="uk-UA" dirty="0" smtClean="0"/>
            <a:t>гумореска</a:t>
          </a:r>
          <a:endParaRPr lang="ru-RU" dirty="0"/>
        </a:p>
      </dgm:t>
    </dgm:pt>
    <dgm:pt modelId="{5801D28A-0677-432D-B748-2AE3ED07A48F}" type="parTrans" cxnId="{3796D2A6-4266-4CAB-8C4A-A113C52EA4B9}">
      <dgm:prSet/>
      <dgm:spPr/>
      <dgm:t>
        <a:bodyPr/>
        <a:lstStyle/>
        <a:p>
          <a:endParaRPr lang="ru-RU"/>
        </a:p>
      </dgm:t>
    </dgm:pt>
    <dgm:pt modelId="{B3542730-3A4E-4D34-B569-BE64A193919B}" type="sibTrans" cxnId="{3796D2A6-4266-4CAB-8C4A-A113C52EA4B9}">
      <dgm:prSet/>
      <dgm:spPr/>
      <dgm:t>
        <a:bodyPr/>
        <a:lstStyle/>
        <a:p>
          <a:endParaRPr lang="ru-RU"/>
        </a:p>
      </dgm:t>
    </dgm:pt>
    <dgm:pt modelId="{25348B54-BFA3-4DC9-A65C-5A94455584D0}">
      <dgm:prSet phldrT="[Текст]"/>
      <dgm:spPr/>
      <dgm:t>
        <a:bodyPr/>
        <a:lstStyle/>
        <a:p>
          <a:r>
            <a:rPr lang="uk-UA" dirty="0" smtClean="0"/>
            <a:t>анекдот</a:t>
          </a:r>
          <a:endParaRPr lang="ru-RU" dirty="0"/>
        </a:p>
      </dgm:t>
    </dgm:pt>
    <dgm:pt modelId="{3FC6DDD1-9D16-45EB-962F-31A07745E776}" type="parTrans" cxnId="{ACC38E0A-9B0C-4DB5-B8A9-6C7A77BEF8D2}">
      <dgm:prSet/>
      <dgm:spPr/>
      <dgm:t>
        <a:bodyPr/>
        <a:lstStyle/>
        <a:p>
          <a:endParaRPr lang="ru-RU"/>
        </a:p>
      </dgm:t>
    </dgm:pt>
    <dgm:pt modelId="{9FAEE446-FA6D-4452-A714-9DCE27F73031}" type="sibTrans" cxnId="{ACC38E0A-9B0C-4DB5-B8A9-6C7A77BEF8D2}">
      <dgm:prSet/>
      <dgm:spPr/>
      <dgm:t>
        <a:bodyPr/>
        <a:lstStyle/>
        <a:p>
          <a:endParaRPr lang="ru-RU"/>
        </a:p>
      </dgm:t>
    </dgm:pt>
    <dgm:pt modelId="{F1696208-720C-4987-9874-B51565E936C7}">
      <dgm:prSet phldrT="[Текст]"/>
      <dgm:spPr/>
      <dgm:t>
        <a:bodyPr/>
        <a:lstStyle/>
        <a:p>
          <a:r>
            <a:rPr lang="uk-UA" dirty="0" smtClean="0"/>
            <a:t>сатира</a:t>
          </a:r>
          <a:endParaRPr lang="ru-RU" dirty="0"/>
        </a:p>
      </dgm:t>
    </dgm:pt>
    <dgm:pt modelId="{F6848169-1824-408E-827C-E51B6AFA531F}" type="parTrans" cxnId="{01DC7F90-54E1-4BDF-84A6-45BAB0FC2D23}">
      <dgm:prSet/>
      <dgm:spPr/>
      <dgm:t>
        <a:bodyPr/>
        <a:lstStyle/>
        <a:p>
          <a:endParaRPr lang="ru-RU"/>
        </a:p>
      </dgm:t>
    </dgm:pt>
    <dgm:pt modelId="{77562F66-2223-4D11-9A48-41CB3FE2C029}" type="sibTrans" cxnId="{01DC7F90-54E1-4BDF-84A6-45BAB0FC2D23}">
      <dgm:prSet/>
      <dgm:spPr/>
      <dgm:t>
        <a:bodyPr/>
        <a:lstStyle/>
        <a:p>
          <a:endParaRPr lang="ru-RU"/>
        </a:p>
      </dgm:t>
    </dgm:pt>
    <dgm:pt modelId="{90A2D61F-D2AD-428E-9EA9-7D5F7F612CCE}">
      <dgm:prSet/>
      <dgm:spPr/>
      <dgm:t>
        <a:bodyPr/>
        <a:lstStyle/>
        <a:p>
          <a:r>
            <a:rPr lang="uk-UA" dirty="0" smtClean="0"/>
            <a:t>усмішка</a:t>
          </a:r>
          <a:endParaRPr lang="ru-RU" dirty="0"/>
        </a:p>
      </dgm:t>
    </dgm:pt>
    <dgm:pt modelId="{FA74738F-168A-4A49-A621-2CCA3DCBB0CC}" type="parTrans" cxnId="{E1E7E069-4434-45F2-9BDA-5E8E79AE9EAE}">
      <dgm:prSet/>
      <dgm:spPr/>
      <dgm:t>
        <a:bodyPr/>
        <a:lstStyle/>
        <a:p>
          <a:endParaRPr lang="ru-RU"/>
        </a:p>
      </dgm:t>
    </dgm:pt>
    <dgm:pt modelId="{1332BB3D-7D6C-4EC4-8D04-9EA36CCD30D1}" type="sibTrans" cxnId="{E1E7E069-4434-45F2-9BDA-5E8E79AE9EAE}">
      <dgm:prSet/>
      <dgm:spPr/>
      <dgm:t>
        <a:bodyPr/>
        <a:lstStyle/>
        <a:p>
          <a:endParaRPr lang="ru-RU"/>
        </a:p>
      </dgm:t>
    </dgm:pt>
    <dgm:pt modelId="{40F8AB95-E9D6-4215-87D4-EAC9FD1D81E5}">
      <dgm:prSet/>
      <dgm:spPr/>
      <dgm:t>
        <a:bodyPr/>
        <a:lstStyle/>
        <a:p>
          <a:r>
            <a:rPr lang="uk-UA" dirty="0" smtClean="0"/>
            <a:t>співомовка</a:t>
          </a:r>
          <a:endParaRPr lang="ru-RU" dirty="0"/>
        </a:p>
      </dgm:t>
    </dgm:pt>
    <dgm:pt modelId="{24ED0ED0-1B14-460D-B3BF-F966664E6D7C}" type="parTrans" cxnId="{A023ED07-419C-4168-BD59-6BA10700B622}">
      <dgm:prSet/>
      <dgm:spPr/>
      <dgm:t>
        <a:bodyPr/>
        <a:lstStyle/>
        <a:p>
          <a:endParaRPr lang="ru-RU"/>
        </a:p>
      </dgm:t>
    </dgm:pt>
    <dgm:pt modelId="{28522831-3100-44E3-9CF3-59B3E23FD4FE}" type="sibTrans" cxnId="{A023ED07-419C-4168-BD59-6BA10700B622}">
      <dgm:prSet/>
      <dgm:spPr/>
      <dgm:t>
        <a:bodyPr/>
        <a:lstStyle/>
        <a:p>
          <a:endParaRPr lang="ru-RU"/>
        </a:p>
      </dgm:t>
    </dgm:pt>
    <dgm:pt modelId="{41693DBA-AB8F-43EB-A509-CB8B3508958F}" type="pres">
      <dgm:prSet presAssocID="{D36E737E-7856-4EF3-B3FF-BC06F65ECE1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1D16E178-4B87-43FB-858A-8D54E8A768C4}" type="pres">
      <dgm:prSet presAssocID="{1C12D683-ED3A-4B12-B6A4-9CBF9BCE4457}" presName="hierRoot1" presStyleCnt="0"/>
      <dgm:spPr/>
    </dgm:pt>
    <dgm:pt modelId="{85694D2E-200D-4F40-84DE-4F811C842922}" type="pres">
      <dgm:prSet presAssocID="{1C12D683-ED3A-4B12-B6A4-9CBF9BCE4457}" presName="composite" presStyleCnt="0"/>
      <dgm:spPr/>
    </dgm:pt>
    <dgm:pt modelId="{4FE3E895-7EEC-423F-B273-4DE51D89B90F}" type="pres">
      <dgm:prSet presAssocID="{1C12D683-ED3A-4B12-B6A4-9CBF9BCE4457}" presName="background" presStyleLbl="node0" presStyleIdx="0" presStyleCnt="1"/>
      <dgm:spPr/>
    </dgm:pt>
    <dgm:pt modelId="{954E76EE-4AF9-41F0-8916-4B47FA8F7A06}" type="pres">
      <dgm:prSet presAssocID="{1C12D683-ED3A-4B12-B6A4-9CBF9BCE4457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14B1E96-C254-463C-B2EC-2833CEF57E51}" type="pres">
      <dgm:prSet presAssocID="{1C12D683-ED3A-4B12-B6A4-9CBF9BCE4457}" presName="hierChild2" presStyleCnt="0"/>
      <dgm:spPr/>
    </dgm:pt>
    <dgm:pt modelId="{FC503222-57BD-49D8-993F-7A1BF62F1C49}" type="pres">
      <dgm:prSet presAssocID="{E1C185BD-7422-4F0C-8831-8300E2901264}" presName="Name10" presStyleLbl="parChTrans1D2" presStyleIdx="0" presStyleCnt="2"/>
      <dgm:spPr/>
      <dgm:t>
        <a:bodyPr/>
        <a:lstStyle/>
        <a:p>
          <a:endParaRPr lang="uk-UA"/>
        </a:p>
      </dgm:t>
    </dgm:pt>
    <dgm:pt modelId="{E2FB0503-44A3-403D-984C-357450E9A20E}" type="pres">
      <dgm:prSet presAssocID="{786B0C23-6BE9-4DEE-8C1C-B3867053491D}" presName="hierRoot2" presStyleCnt="0"/>
      <dgm:spPr/>
    </dgm:pt>
    <dgm:pt modelId="{CC85D134-0276-464C-A1F1-4CCFE1F6CF08}" type="pres">
      <dgm:prSet presAssocID="{786B0C23-6BE9-4DEE-8C1C-B3867053491D}" presName="composite2" presStyleCnt="0"/>
      <dgm:spPr/>
    </dgm:pt>
    <dgm:pt modelId="{8C78319C-805A-44B4-9336-46BC2E617D63}" type="pres">
      <dgm:prSet presAssocID="{786B0C23-6BE9-4DEE-8C1C-B3867053491D}" presName="background2" presStyleLbl="node2" presStyleIdx="0" presStyleCnt="2"/>
      <dgm:spPr/>
    </dgm:pt>
    <dgm:pt modelId="{5CDD16C6-1C3F-4B99-BDC6-550C6C14C2B5}" type="pres">
      <dgm:prSet presAssocID="{786B0C23-6BE9-4DEE-8C1C-B3867053491D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A62594C-E6C4-4B38-A971-7FC206E74A4F}" type="pres">
      <dgm:prSet presAssocID="{786B0C23-6BE9-4DEE-8C1C-B3867053491D}" presName="hierChild3" presStyleCnt="0"/>
      <dgm:spPr/>
    </dgm:pt>
    <dgm:pt modelId="{FA292CA1-2897-4AF9-8ADC-F58A2BE46B39}" type="pres">
      <dgm:prSet presAssocID="{24ED0ED0-1B14-460D-B3BF-F966664E6D7C}" presName="Name17" presStyleLbl="parChTrans1D3" presStyleIdx="0" presStyleCnt="4"/>
      <dgm:spPr/>
      <dgm:t>
        <a:bodyPr/>
        <a:lstStyle/>
        <a:p>
          <a:endParaRPr lang="uk-UA"/>
        </a:p>
      </dgm:t>
    </dgm:pt>
    <dgm:pt modelId="{286182A6-0706-4A7D-AC78-DCF8B3B32615}" type="pres">
      <dgm:prSet presAssocID="{40F8AB95-E9D6-4215-87D4-EAC9FD1D81E5}" presName="hierRoot3" presStyleCnt="0"/>
      <dgm:spPr/>
    </dgm:pt>
    <dgm:pt modelId="{8900C5D8-2E4F-4D46-84E8-2120FFC0D225}" type="pres">
      <dgm:prSet presAssocID="{40F8AB95-E9D6-4215-87D4-EAC9FD1D81E5}" presName="composite3" presStyleCnt="0"/>
      <dgm:spPr/>
    </dgm:pt>
    <dgm:pt modelId="{65EF5021-82FA-4001-A856-CB53DDEAABBC}" type="pres">
      <dgm:prSet presAssocID="{40F8AB95-E9D6-4215-87D4-EAC9FD1D81E5}" presName="background3" presStyleLbl="node3" presStyleIdx="0" presStyleCnt="4"/>
      <dgm:spPr/>
    </dgm:pt>
    <dgm:pt modelId="{29EDC9D8-9410-4283-BD2F-C4D42686F545}" type="pres">
      <dgm:prSet presAssocID="{40F8AB95-E9D6-4215-87D4-EAC9FD1D81E5}" presName="text3" presStyleLbl="fgAcc3" presStyleIdx="0" presStyleCnt="4" custLinFactNeighborX="-2338" custLinFactNeighborY="-364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E51A41E-E5D7-4BAE-A660-6460CBAABE5A}" type="pres">
      <dgm:prSet presAssocID="{40F8AB95-E9D6-4215-87D4-EAC9FD1D81E5}" presName="hierChild4" presStyleCnt="0"/>
      <dgm:spPr/>
    </dgm:pt>
    <dgm:pt modelId="{31D5800A-744E-4E30-9B73-63755E4DAAE7}" type="pres">
      <dgm:prSet presAssocID="{FA74738F-168A-4A49-A621-2CCA3DCBB0CC}" presName="Name17" presStyleLbl="parChTrans1D3" presStyleIdx="1" presStyleCnt="4"/>
      <dgm:spPr/>
      <dgm:t>
        <a:bodyPr/>
        <a:lstStyle/>
        <a:p>
          <a:endParaRPr lang="uk-UA"/>
        </a:p>
      </dgm:t>
    </dgm:pt>
    <dgm:pt modelId="{6B60143E-863D-4645-A152-707B2B496C78}" type="pres">
      <dgm:prSet presAssocID="{90A2D61F-D2AD-428E-9EA9-7D5F7F612CCE}" presName="hierRoot3" presStyleCnt="0"/>
      <dgm:spPr/>
    </dgm:pt>
    <dgm:pt modelId="{58864079-0E0A-43FC-8C5E-1CBE5B7F0754}" type="pres">
      <dgm:prSet presAssocID="{90A2D61F-D2AD-428E-9EA9-7D5F7F612CCE}" presName="composite3" presStyleCnt="0"/>
      <dgm:spPr/>
    </dgm:pt>
    <dgm:pt modelId="{6A817BBB-9AD5-431D-B52E-A710B17363B6}" type="pres">
      <dgm:prSet presAssocID="{90A2D61F-D2AD-428E-9EA9-7D5F7F612CCE}" presName="background3" presStyleLbl="node3" presStyleIdx="1" presStyleCnt="4"/>
      <dgm:spPr/>
    </dgm:pt>
    <dgm:pt modelId="{419948A8-9189-4F38-A1DD-2CAAC92C47C9}" type="pres">
      <dgm:prSet presAssocID="{90A2D61F-D2AD-428E-9EA9-7D5F7F612CCE}" presName="text3" presStyleLbl="fgAcc3" presStyleIdx="1" presStyleCnt="4" custLinFactNeighborX="345" custLinFactNeighborY="35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BEC6DD-30B3-4607-BC81-687B6971E7A9}" type="pres">
      <dgm:prSet presAssocID="{90A2D61F-D2AD-428E-9EA9-7D5F7F612CCE}" presName="hierChild4" presStyleCnt="0"/>
      <dgm:spPr/>
    </dgm:pt>
    <dgm:pt modelId="{6E7ED48B-9DC0-441B-9411-8EF0F10DC52A}" type="pres">
      <dgm:prSet presAssocID="{5801D28A-0677-432D-B748-2AE3ED07A48F}" presName="Name17" presStyleLbl="parChTrans1D3" presStyleIdx="2" presStyleCnt="4"/>
      <dgm:spPr/>
      <dgm:t>
        <a:bodyPr/>
        <a:lstStyle/>
        <a:p>
          <a:endParaRPr lang="uk-UA"/>
        </a:p>
      </dgm:t>
    </dgm:pt>
    <dgm:pt modelId="{F6DFFCD1-6DDD-4163-B582-C53453F56196}" type="pres">
      <dgm:prSet presAssocID="{30141638-6249-4930-A6EF-DB80DCD3426C}" presName="hierRoot3" presStyleCnt="0"/>
      <dgm:spPr/>
    </dgm:pt>
    <dgm:pt modelId="{5112E586-0113-42D7-880C-BC249D1B01DA}" type="pres">
      <dgm:prSet presAssocID="{30141638-6249-4930-A6EF-DB80DCD3426C}" presName="composite3" presStyleCnt="0"/>
      <dgm:spPr/>
    </dgm:pt>
    <dgm:pt modelId="{DE404820-DC2E-4FF2-B97B-D2C3E50347D6}" type="pres">
      <dgm:prSet presAssocID="{30141638-6249-4930-A6EF-DB80DCD3426C}" presName="background3" presStyleLbl="node3" presStyleIdx="2" presStyleCnt="4"/>
      <dgm:spPr/>
    </dgm:pt>
    <dgm:pt modelId="{EA954BBB-8D84-4C0D-903D-B63BB0AD7580}" type="pres">
      <dgm:prSet presAssocID="{30141638-6249-4930-A6EF-DB80DCD3426C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AC40D68-657D-479B-8DFD-1BA3A8BFCB85}" type="pres">
      <dgm:prSet presAssocID="{30141638-6249-4930-A6EF-DB80DCD3426C}" presName="hierChild4" presStyleCnt="0"/>
      <dgm:spPr/>
    </dgm:pt>
    <dgm:pt modelId="{1E402AA9-47A2-4A48-8945-81754F580AEC}" type="pres">
      <dgm:prSet presAssocID="{3FC6DDD1-9D16-45EB-962F-31A07745E776}" presName="Name17" presStyleLbl="parChTrans1D3" presStyleIdx="3" presStyleCnt="4"/>
      <dgm:spPr/>
      <dgm:t>
        <a:bodyPr/>
        <a:lstStyle/>
        <a:p>
          <a:endParaRPr lang="uk-UA"/>
        </a:p>
      </dgm:t>
    </dgm:pt>
    <dgm:pt modelId="{01E7252C-0177-49D3-9736-EDEF74DE6B20}" type="pres">
      <dgm:prSet presAssocID="{25348B54-BFA3-4DC9-A65C-5A94455584D0}" presName="hierRoot3" presStyleCnt="0"/>
      <dgm:spPr/>
    </dgm:pt>
    <dgm:pt modelId="{5D74B0C9-9F4D-4A26-801D-31907F206963}" type="pres">
      <dgm:prSet presAssocID="{25348B54-BFA3-4DC9-A65C-5A94455584D0}" presName="composite3" presStyleCnt="0"/>
      <dgm:spPr/>
    </dgm:pt>
    <dgm:pt modelId="{282443C9-A334-40C6-9B2C-B46CB9E3905C}" type="pres">
      <dgm:prSet presAssocID="{25348B54-BFA3-4DC9-A65C-5A94455584D0}" presName="background3" presStyleLbl="node3" presStyleIdx="3" presStyleCnt="4"/>
      <dgm:spPr/>
    </dgm:pt>
    <dgm:pt modelId="{9ABD2D9B-D586-4812-A5AB-68962FB6297D}" type="pres">
      <dgm:prSet presAssocID="{25348B54-BFA3-4DC9-A65C-5A94455584D0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C7B235D-B5D2-4F5C-B70F-5AFC2DCBAF63}" type="pres">
      <dgm:prSet presAssocID="{25348B54-BFA3-4DC9-A65C-5A94455584D0}" presName="hierChild4" presStyleCnt="0"/>
      <dgm:spPr/>
    </dgm:pt>
    <dgm:pt modelId="{04162522-460C-403E-BB31-AC7AA6CF187E}" type="pres">
      <dgm:prSet presAssocID="{F6848169-1824-408E-827C-E51B6AFA531F}" presName="Name10" presStyleLbl="parChTrans1D2" presStyleIdx="1" presStyleCnt="2"/>
      <dgm:spPr/>
      <dgm:t>
        <a:bodyPr/>
        <a:lstStyle/>
        <a:p>
          <a:endParaRPr lang="uk-UA"/>
        </a:p>
      </dgm:t>
    </dgm:pt>
    <dgm:pt modelId="{BCD7E004-5C20-4202-84AF-73B26B005591}" type="pres">
      <dgm:prSet presAssocID="{F1696208-720C-4987-9874-B51565E936C7}" presName="hierRoot2" presStyleCnt="0"/>
      <dgm:spPr/>
    </dgm:pt>
    <dgm:pt modelId="{75EDA181-0780-4523-A412-FF34DA9BDB51}" type="pres">
      <dgm:prSet presAssocID="{F1696208-720C-4987-9874-B51565E936C7}" presName="composite2" presStyleCnt="0"/>
      <dgm:spPr/>
    </dgm:pt>
    <dgm:pt modelId="{9B2C3074-3666-4238-A2AA-B3389E6736B1}" type="pres">
      <dgm:prSet presAssocID="{F1696208-720C-4987-9874-B51565E936C7}" presName="background2" presStyleLbl="node2" presStyleIdx="1" presStyleCnt="2"/>
      <dgm:spPr/>
    </dgm:pt>
    <dgm:pt modelId="{F2E46BB6-97CD-40BC-91FC-E9CDAED62FB7}" type="pres">
      <dgm:prSet presAssocID="{F1696208-720C-4987-9874-B51565E936C7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59D070-26D5-4048-8FA3-63AC56447713}" type="pres">
      <dgm:prSet presAssocID="{F1696208-720C-4987-9874-B51565E936C7}" presName="hierChild3" presStyleCnt="0"/>
      <dgm:spPr/>
    </dgm:pt>
  </dgm:ptLst>
  <dgm:cxnLst>
    <dgm:cxn modelId="{01DC7F90-54E1-4BDF-84A6-45BAB0FC2D23}" srcId="{1C12D683-ED3A-4B12-B6A4-9CBF9BCE4457}" destId="{F1696208-720C-4987-9874-B51565E936C7}" srcOrd="1" destOrd="0" parTransId="{F6848169-1824-408E-827C-E51B6AFA531F}" sibTransId="{77562F66-2223-4D11-9A48-41CB3FE2C029}"/>
    <dgm:cxn modelId="{C24A90A3-784D-46BF-9CAD-463AF33ABE91}" srcId="{D36E737E-7856-4EF3-B3FF-BC06F65ECE1C}" destId="{1C12D683-ED3A-4B12-B6A4-9CBF9BCE4457}" srcOrd="0" destOrd="0" parTransId="{BED7C249-45D2-467C-B176-705956F695EF}" sibTransId="{461F382A-B342-4787-98AA-EA29C00A39D3}"/>
    <dgm:cxn modelId="{D739D85A-7F0F-4493-A0F4-BF9966983146}" type="presOf" srcId="{E1C185BD-7422-4F0C-8831-8300E2901264}" destId="{FC503222-57BD-49D8-993F-7A1BF62F1C49}" srcOrd="0" destOrd="0" presId="urn:microsoft.com/office/officeart/2005/8/layout/hierarchy1"/>
    <dgm:cxn modelId="{0EBE0724-3F73-4491-856F-702FCD1BA1C8}" type="presOf" srcId="{FA74738F-168A-4A49-A621-2CCA3DCBB0CC}" destId="{31D5800A-744E-4E30-9B73-63755E4DAAE7}" srcOrd="0" destOrd="0" presId="urn:microsoft.com/office/officeart/2005/8/layout/hierarchy1"/>
    <dgm:cxn modelId="{8507876C-BA29-4CC9-AEEA-E98245DD1832}" type="presOf" srcId="{5801D28A-0677-432D-B748-2AE3ED07A48F}" destId="{6E7ED48B-9DC0-441B-9411-8EF0F10DC52A}" srcOrd="0" destOrd="0" presId="urn:microsoft.com/office/officeart/2005/8/layout/hierarchy1"/>
    <dgm:cxn modelId="{5CC6A27A-76B3-4A62-AA81-AD0A87D134DF}" type="presOf" srcId="{24ED0ED0-1B14-460D-B3BF-F966664E6D7C}" destId="{FA292CA1-2897-4AF9-8ADC-F58A2BE46B39}" srcOrd="0" destOrd="0" presId="urn:microsoft.com/office/officeart/2005/8/layout/hierarchy1"/>
    <dgm:cxn modelId="{CBA9A833-2FE2-434F-8C4E-5C36882B7745}" type="presOf" srcId="{30141638-6249-4930-A6EF-DB80DCD3426C}" destId="{EA954BBB-8D84-4C0D-903D-B63BB0AD7580}" srcOrd="0" destOrd="0" presId="urn:microsoft.com/office/officeart/2005/8/layout/hierarchy1"/>
    <dgm:cxn modelId="{F9A658C3-4969-4EED-9239-465DE97A3AC3}" type="presOf" srcId="{F6848169-1824-408E-827C-E51B6AFA531F}" destId="{04162522-460C-403E-BB31-AC7AA6CF187E}" srcOrd="0" destOrd="0" presId="urn:microsoft.com/office/officeart/2005/8/layout/hierarchy1"/>
    <dgm:cxn modelId="{F591D20B-E285-49FB-BD67-5B10C9CA6395}" type="presOf" srcId="{1C12D683-ED3A-4B12-B6A4-9CBF9BCE4457}" destId="{954E76EE-4AF9-41F0-8916-4B47FA8F7A06}" srcOrd="0" destOrd="0" presId="urn:microsoft.com/office/officeart/2005/8/layout/hierarchy1"/>
    <dgm:cxn modelId="{6D27E749-CEE5-4C11-BFBF-23BF4E5B1692}" srcId="{1C12D683-ED3A-4B12-B6A4-9CBF9BCE4457}" destId="{786B0C23-6BE9-4DEE-8C1C-B3867053491D}" srcOrd="0" destOrd="0" parTransId="{E1C185BD-7422-4F0C-8831-8300E2901264}" sibTransId="{A3C93709-4B42-4B92-BD84-5ABAED3704BE}"/>
    <dgm:cxn modelId="{6FD0288A-27DE-4A30-9658-93D0417DF0EA}" type="presOf" srcId="{90A2D61F-D2AD-428E-9EA9-7D5F7F612CCE}" destId="{419948A8-9189-4F38-A1DD-2CAAC92C47C9}" srcOrd="0" destOrd="0" presId="urn:microsoft.com/office/officeart/2005/8/layout/hierarchy1"/>
    <dgm:cxn modelId="{19B432AA-38AD-47F1-9EAE-19540936DFF1}" type="presOf" srcId="{25348B54-BFA3-4DC9-A65C-5A94455584D0}" destId="{9ABD2D9B-D586-4812-A5AB-68962FB6297D}" srcOrd="0" destOrd="0" presId="urn:microsoft.com/office/officeart/2005/8/layout/hierarchy1"/>
    <dgm:cxn modelId="{E1E7E069-4434-45F2-9BDA-5E8E79AE9EAE}" srcId="{786B0C23-6BE9-4DEE-8C1C-B3867053491D}" destId="{90A2D61F-D2AD-428E-9EA9-7D5F7F612CCE}" srcOrd="1" destOrd="0" parTransId="{FA74738F-168A-4A49-A621-2CCA3DCBB0CC}" sibTransId="{1332BB3D-7D6C-4EC4-8D04-9EA36CCD30D1}"/>
    <dgm:cxn modelId="{3796D2A6-4266-4CAB-8C4A-A113C52EA4B9}" srcId="{786B0C23-6BE9-4DEE-8C1C-B3867053491D}" destId="{30141638-6249-4930-A6EF-DB80DCD3426C}" srcOrd="2" destOrd="0" parTransId="{5801D28A-0677-432D-B748-2AE3ED07A48F}" sibTransId="{B3542730-3A4E-4D34-B569-BE64A193919B}"/>
    <dgm:cxn modelId="{541226F1-7E69-4615-937A-78F927530374}" type="presOf" srcId="{786B0C23-6BE9-4DEE-8C1C-B3867053491D}" destId="{5CDD16C6-1C3F-4B99-BDC6-550C6C14C2B5}" srcOrd="0" destOrd="0" presId="urn:microsoft.com/office/officeart/2005/8/layout/hierarchy1"/>
    <dgm:cxn modelId="{7617C8EC-2EA2-466B-BD4F-4725F6FB250C}" type="presOf" srcId="{F1696208-720C-4987-9874-B51565E936C7}" destId="{F2E46BB6-97CD-40BC-91FC-E9CDAED62FB7}" srcOrd="0" destOrd="0" presId="urn:microsoft.com/office/officeart/2005/8/layout/hierarchy1"/>
    <dgm:cxn modelId="{A023ED07-419C-4168-BD59-6BA10700B622}" srcId="{786B0C23-6BE9-4DEE-8C1C-B3867053491D}" destId="{40F8AB95-E9D6-4215-87D4-EAC9FD1D81E5}" srcOrd="0" destOrd="0" parTransId="{24ED0ED0-1B14-460D-B3BF-F966664E6D7C}" sibTransId="{28522831-3100-44E3-9CF3-59B3E23FD4FE}"/>
    <dgm:cxn modelId="{25AE8ABF-C9A5-4FDB-8426-3361B617394C}" type="presOf" srcId="{D36E737E-7856-4EF3-B3FF-BC06F65ECE1C}" destId="{41693DBA-AB8F-43EB-A509-CB8B3508958F}" srcOrd="0" destOrd="0" presId="urn:microsoft.com/office/officeart/2005/8/layout/hierarchy1"/>
    <dgm:cxn modelId="{ACC38E0A-9B0C-4DB5-B8A9-6C7A77BEF8D2}" srcId="{786B0C23-6BE9-4DEE-8C1C-B3867053491D}" destId="{25348B54-BFA3-4DC9-A65C-5A94455584D0}" srcOrd="3" destOrd="0" parTransId="{3FC6DDD1-9D16-45EB-962F-31A07745E776}" sibTransId="{9FAEE446-FA6D-4452-A714-9DCE27F73031}"/>
    <dgm:cxn modelId="{0FAFF65E-3116-4644-BB8D-74D37FD53896}" type="presOf" srcId="{3FC6DDD1-9D16-45EB-962F-31A07745E776}" destId="{1E402AA9-47A2-4A48-8945-81754F580AEC}" srcOrd="0" destOrd="0" presId="urn:microsoft.com/office/officeart/2005/8/layout/hierarchy1"/>
    <dgm:cxn modelId="{8EAD0F6F-EB6F-4C3D-AC10-DCBC4932EA81}" type="presOf" srcId="{40F8AB95-E9D6-4215-87D4-EAC9FD1D81E5}" destId="{29EDC9D8-9410-4283-BD2F-C4D42686F545}" srcOrd="0" destOrd="0" presId="urn:microsoft.com/office/officeart/2005/8/layout/hierarchy1"/>
    <dgm:cxn modelId="{096D991E-B0BE-48AB-9D12-140E35D51436}" type="presParOf" srcId="{41693DBA-AB8F-43EB-A509-CB8B3508958F}" destId="{1D16E178-4B87-43FB-858A-8D54E8A768C4}" srcOrd="0" destOrd="0" presId="urn:microsoft.com/office/officeart/2005/8/layout/hierarchy1"/>
    <dgm:cxn modelId="{95C5BF46-2869-4242-A43D-E8120FADCEDB}" type="presParOf" srcId="{1D16E178-4B87-43FB-858A-8D54E8A768C4}" destId="{85694D2E-200D-4F40-84DE-4F811C842922}" srcOrd="0" destOrd="0" presId="urn:microsoft.com/office/officeart/2005/8/layout/hierarchy1"/>
    <dgm:cxn modelId="{F4B85836-AAF5-434C-82C7-9E42F7D00A8A}" type="presParOf" srcId="{85694D2E-200D-4F40-84DE-4F811C842922}" destId="{4FE3E895-7EEC-423F-B273-4DE51D89B90F}" srcOrd="0" destOrd="0" presId="urn:microsoft.com/office/officeart/2005/8/layout/hierarchy1"/>
    <dgm:cxn modelId="{0110E631-4E46-49CB-B22D-3955BC99A9DD}" type="presParOf" srcId="{85694D2E-200D-4F40-84DE-4F811C842922}" destId="{954E76EE-4AF9-41F0-8916-4B47FA8F7A06}" srcOrd="1" destOrd="0" presId="urn:microsoft.com/office/officeart/2005/8/layout/hierarchy1"/>
    <dgm:cxn modelId="{C21073D9-11D5-4B48-A907-2390F211614A}" type="presParOf" srcId="{1D16E178-4B87-43FB-858A-8D54E8A768C4}" destId="{114B1E96-C254-463C-B2EC-2833CEF57E51}" srcOrd="1" destOrd="0" presId="urn:microsoft.com/office/officeart/2005/8/layout/hierarchy1"/>
    <dgm:cxn modelId="{C7563F5E-8427-4D72-BB97-059CD3AA5B39}" type="presParOf" srcId="{114B1E96-C254-463C-B2EC-2833CEF57E51}" destId="{FC503222-57BD-49D8-993F-7A1BF62F1C49}" srcOrd="0" destOrd="0" presId="urn:microsoft.com/office/officeart/2005/8/layout/hierarchy1"/>
    <dgm:cxn modelId="{30C54941-BDA3-4D6D-A450-F7EA7A25CF07}" type="presParOf" srcId="{114B1E96-C254-463C-B2EC-2833CEF57E51}" destId="{E2FB0503-44A3-403D-984C-357450E9A20E}" srcOrd="1" destOrd="0" presId="urn:microsoft.com/office/officeart/2005/8/layout/hierarchy1"/>
    <dgm:cxn modelId="{EAD24AEF-E9C5-4C85-A25D-24D55AF7A04D}" type="presParOf" srcId="{E2FB0503-44A3-403D-984C-357450E9A20E}" destId="{CC85D134-0276-464C-A1F1-4CCFE1F6CF08}" srcOrd="0" destOrd="0" presId="urn:microsoft.com/office/officeart/2005/8/layout/hierarchy1"/>
    <dgm:cxn modelId="{D452CF46-F578-4F63-B699-5C63E86596B7}" type="presParOf" srcId="{CC85D134-0276-464C-A1F1-4CCFE1F6CF08}" destId="{8C78319C-805A-44B4-9336-46BC2E617D63}" srcOrd="0" destOrd="0" presId="urn:microsoft.com/office/officeart/2005/8/layout/hierarchy1"/>
    <dgm:cxn modelId="{0C960433-0BCF-42CD-AA82-AE5B4A8FB568}" type="presParOf" srcId="{CC85D134-0276-464C-A1F1-4CCFE1F6CF08}" destId="{5CDD16C6-1C3F-4B99-BDC6-550C6C14C2B5}" srcOrd="1" destOrd="0" presId="urn:microsoft.com/office/officeart/2005/8/layout/hierarchy1"/>
    <dgm:cxn modelId="{C8522821-D252-49BA-AD55-E707909BED26}" type="presParOf" srcId="{E2FB0503-44A3-403D-984C-357450E9A20E}" destId="{2A62594C-E6C4-4B38-A971-7FC206E74A4F}" srcOrd="1" destOrd="0" presId="urn:microsoft.com/office/officeart/2005/8/layout/hierarchy1"/>
    <dgm:cxn modelId="{3072A5F5-6F73-4FBE-AC7C-3C0F420EE64E}" type="presParOf" srcId="{2A62594C-E6C4-4B38-A971-7FC206E74A4F}" destId="{FA292CA1-2897-4AF9-8ADC-F58A2BE46B39}" srcOrd="0" destOrd="0" presId="urn:microsoft.com/office/officeart/2005/8/layout/hierarchy1"/>
    <dgm:cxn modelId="{14BBC72B-F9A5-462A-B06D-3E84C6204F48}" type="presParOf" srcId="{2A62594C-E6C4-4B38-A971-7FC206E74A4F}" destId="{286182A6-0706-4A7D-AC78-DCF8B3B32615}" srcOrd="1" destOrd="0" presId="urn:microsoft.com/office/officeart/2005/8/layout/hierarchy1"/>
    <dgm:cxn modelId="{BDF5F353-EBA3-4BBF-86BE-E8B2EEDF3F73}" type="presParOf" srcId="{286182A6-0706-4A7D-AC78-DCF8B3B32615}" destId="{8900C5D8-2E4F-4D46-84E8-2120FFC0D225}" srcOrd="0" destOrd="0" presId="urn:microsoft.com/office/officeart/2005/8/layout/hierarchy1"/>
    <dgm:cxn modelId="{39503F34-D371-42F1-9535-43B25669E59F}" type="presParOf" srcId="{8900C5D8-2E4F-4D46-84E8-2120FFC0D225}" destId="{65EF5021-82FA-4001-A856-CB53DDEAABBC}" srcOrd="0" destOrd="0" presId="urn:microsoft.com/office/officeart/2005/8/layout/hierarchy1"/>
    <dgm:cxn modelId="{3591CA86-D402-4A58-A97B-2969EBC4FDEF}" type="presParOf" srcId="{8900C5D8-2E4F-4D46-84E8-2120FFC0D225}" destId="{29EDC9D8-9410-4283-BD2F-C4D42686F545}" srcOrd="1" destOrd="0" presId="urn:microsoft.com/office/officeart/2005/8/layout/hierarchy1"/>
    <dgm:cxn modelId="{F9933F6B-D4B4-426D-BF2E-B52B9BF2A79C}" type="presParOf" srcId="{286182A6-0706-4A7D-AC78-DCF8B3B32615}" destId="{7E51A41E-E5D7-4BAE-A660-6460CBAABE5A}" srcOrd="1" destOrd="0" presId="urn:microsoft.com/office/officeart/2005/8/layout/hierarchy1"/>
    <dgm:cxn modelId="{2FF28C33-C451-4B96-AFD8-A3F43E12ACF0}" type="presParOf" srcId="{2A62594C-E6C4-4B38-A971-7FC206E74A4F}" destId="{31D5800A-744E-4E30-9B73-63755E4DAAE7}" srcOrd="2" destOrd="0" presId="urn:microsoft.com/office/officeart/2005/8/layout/hierarchy1"/>
    <dgm:cxn modelId="{29A57782-F1EC-4867-ACFF-1A864CEA3B71}" type="presParOf" srcId="{2A62594C-E6C4-4B38-A971-7FC206E74A4F}" destId="{6B60143E-863D-4645-A152-707B2B496C78}" srcOrd="3" destOrd="0" presId="urn:microsoft.com/office/officeart/2005/8/layout/hierarchy1"/>
    <dgm:cxn modelId="{ED8CC180-D1FF-4B61-994D-E1A63BAA7A4C}" type="presParOf" srcId="{6B60143E-863D-4645-A152-707B2B496C78}" destId="{58864079-0E0A-43FC-8C5E-1CBE5B7F0754}" srcOrd="0" destOrd="0" presId="urn:microsoft.com/office/officeart/2005/8/layout/hierarchy1"/>
    <dgm:cxn modelId="{68C175F1-5DC7-49DB-B729-52BA47389533}" type="presParOf" srcId="{58864079-0E0A-43FC-8C5E-1CBE5B7F0754}" destId="{6A817BBB-9AD5-431D-B52E-A710B17363B6}" srcOrd="0" destOrd="0" presId="urn:microsoft.com/office/officeart/2005/8/layout/hierarchy1"/>
    <dgm:cxn modelId="{44B76832-BAED-4F32-ABE8-8CB5C5BCA84C}" type="presParOf" srcId="{58864079-0E0A-43FC-8C5E-1CBE5B7F0754}" destId="{419948A8-9189-4F38-A1DD-2CAAC92C47C9}" srcOrd="1" destOrd="0" presId="urn:microsoft.com/office/officeart/2005/8/layout/hierarchy1"/>
    <dgm:cxn modelId="{FFC3259C-D2B3-42AE-A3CE-253683DFAEFF}" type="presParOf" srcId="{6B60143E-863D-4645-A152-707B2B496C78}" destId="{75BEC6DD-30B3-4607-BC81-687B6971E7A9}" srcOrd="1" destOrd="0" presId="urn:microsoft.com/office/officeart/2005/8/layout/hierarchy1"/>
    <dgm:cxn modelId="{671C7F3F-EC04-485B-AF6C-FE5B6C7C8428}" type="presParOf" srcId="{2A62594C-E6C4-4B38-A971-7FC206E74A4F}" destId="{6E7ED48B-9DC0-441B-9411-8EF0F10DC52A}" srcOrd="4" destOrd="0" presId="urn:microsoft.com/office/officeart/2005/8/layout/hierarchy1"/>
    <dgm:cxn modelId="{348B1C1D-D9B3-43E3-8DCD-4BE9EF978C13}" type="presParOf" srcId="{2A62594C-E6C4-4B38-A971-7FC206E74A4F}" destId="{F6DFFCD1-6DDD-4163-B582-C53453F56196}" srcOrd="5" destOrd="0" presId="urn:microsoft.com/office/officeart/2005/8/layout/hierarchy1"/>
    <dgm:cxn modelId="{31C54ABB-C6DA-4CEA-968B-C402CD7B362F}" type="presParOf" srcId="{F6DFFCD1-6DDD-4163-B582-C53453F56196}" destId="{5112E586-0113-42D7-880C-BC249D1B01DA}" srcOrd="0" destOrd="0" presId="urn:microsoft.com/office/officeart/2005/8/layout/hierarchy1"/>
    <dgm:cxn modelId="{73434E62-80F4-40E6-BF9B-76405F0967D0}" type="presParOf" srcId="{5112E586-0113-42D7-880C-BC249D1B01DA}" destId="{DE404820-DC2E-4FF2-B97B-D2C3E50347D6}" srcOrd="0" destOrd="0" presId="urn:microsoft.com/office/officeart/2005/8/layout/hierarchy1"/>
    <dgm:cxn modelId="{D682BBF3-2CD1-4269-A724-9CD293F13DDC}" type="presParOf" srcId="{5112E586-0113-42D7-880C-BC249D1B01DA}" destId="{EA954BBB-8D84-4C0D-903D-B63BB0AD7580}" srcOrd="1" destOrd="0" presId="urn:microsoft.com/office/officeart/2005/8/layout/hierarchy1"/>
    <dgm:cxn modelId="{ED5EF845-94E4-4E75-AFC6-3453C0CF99ED}" type="presParOf" srcId="{F6DFFCD1-6DDD-4163-B582-C53453F56196}" destId="{AAC40D68-657D-479B-8DFD-1BA3A8BFCB85}" srcOrd="1" destOrd="0" presId="urn:microsoft.com/office/officeart/2005/8/layout/hierarchy1"/>
    <dgm:cxn modelId="{2885D6E0-CE3A-44DD-92DC-235C20214BE8}" type="presParOf" srcId="{2A62594C-E6C4-4B38-A971-7FC206E74A4F}" destId="{1E402AA9-47A2-4A48-8945-81754F580AEC}" srcOrd="6" destOrd="0" presId="urn:microsoft.com/office/officeart/2005/8/layout/hierarchy1"/>
    <dgm:cxn modelId="{FD0A8498-0F1A-427B-8C2A-FA405DC7F002}" type="presParOf" srcId="{2A62594C-E6C4-4B38-A971-7FC206E74A4F}" destId="{01E7252C-0177-49D3-9736-EDEF74DE6B20}" srcOrd="7" destOrd="0" presId="urn:microsoft.com/office/officeart/2005/8/layout/hierarchy1"/>
    <dgm:cxn modelId="{D4F1C53E-A50A-4836-A8E9-7DEFC2B235BF}" type="presParOf" srcId="{01E7252C-0177-49D3-9736-EDEF74DE6B20}" destId="{5D74B0C9-9F4D-4A26-801D-31907F206963}" srcOrd="0" destOrd="0" presId="urn:microsoft.com/office/officeart/2005/8/layout/hierarchy1"/>
    <dgm:cxn modelId="{5EC498CC-1F68-43B7-8937-3FA7429D8379}" type="presParOf" srcId="{5D74B0C9-9F4D-4A26-801D-31907F206963}" destId="{282443C9-A334-40C6-9B2C-B46CB9E3905C}" srcOrd="0" destOrd="0" presId="urn:microsoft.com/office/officeart/2005/8/layout/hierarchy1"/>
    <dgm:cxn modelId="{DAD61BF3-A279-4A93-8F4B-FABDAAB0CA87}" type="presParOf" srcId="{5D74B0C9-9F4D-4A26-801D-31907F206963}" destId="{9ABD2D9B-D586-4812-A5AB-68962FB6297D}" srcOrd="1" destOrd="0" presId="urn:microsoft.com/office/officeart/2005/8/layout/hierarchy1"/>
    <dgm:cxn modelId="{D7514E0A-C65F-4E62-AE28-60BE4C08523A}" type="presParOf" srcId="{01E7252C-0177-49D3-9736-EDEF74DE6B20}" destId="{7C7B235D-B5D2-4F5C-B70F-5AFC2DCBAF63}" srcOrd="1" destOrd="0" presId="urn:microsoft.com/office/officeart/2005/8/layout/hierarchy1"/>
    <dgm:cxn modelId="{4D630C69-283A-475B-BAF5-28F929EFB492}" type="presParOf" srcId="{114B1E96-C254-463C-B2EC-2833CEF57E51}" destId="{04162522-460C-403E-BB31-AC7AA6CF187E}" srcOrd="2" destOrd="0" presId="urn:microsoft.com/office/officeart/2005/8/layout/hierarchy1"/>
    <dgm:cxn modelId="{76611871-4D78-4D2C-BE84-A8610CBC9CBF}" type="presParOf" srcId="{114B1E96-C254-463C-B2EC-2833CEF57E51}" destId="{BCD7E004-5C20-4202-84AF-73B26B005591}" srcOrd="3" destOrd="0" presId="urn:microsoft.com/office/officeart/2005/8/layout/hierarchy1"/>
    <dgm:cxn modelId="{8D89D918-BBCF-409E-B40B-DA1C88980AFA}" type="presParOf" srcId="{BCD7E004-5C20-4202-84AF-73B26B005591}" destId="{75EDA181-0780-4523-A412-FF34DA9BDB51}" srcOrd="0" destOrd="0" presId="urn:microsoft.com/office/officeart/2005/8/layout/hierarchy1"/>
    <dgm:cxn modelId="{E23D2756-73E7-4A32-A8BE-42BB8643B9FB}" type="presParOf" srcId="{75EDA181-0780-4523-A412-FF34DA9BDB51}" destId="{9B2C3074-3666-4238-A2AA-B3389E6736B1}" srcOrd="0" destOrd="0" presId="urn:microsoft.com/office/officeart/2005/8/layout/hierarchy1"/>
    <dgm:cxn modelId="{E1FED7AC-A953-43B9-B798-6F638DBDF02F}" type="presParOf" srcId="{75EDA181-0780-4523-A412-FF34DA9BDB51}" destId="{F2E46BB6-97CD-40BC-91FC-E9CDAED62FB7}" srcOrd="1" destOrd="0" presId="urn:microsoft.com/office/officeart/2005/8/layout/hierarchy1"/>
    <dgm:cxn modelId="{44032C40-607F-4C0B-A44D-8B663ECFECC7}" type="presParOf" srcId="{BCD7E004-5C20-4202-84AF-73B26B005591}" destId="{B659D070-26D5-4048-8FA3-63AC5644771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162522-460C-403E-BB31-AC7AA6CF187E}">
      <dsp:nvSpPr>
        <dsp:cNvPr id="0" name=""/>
        <dsp:cNvSpPr/>
      </dsp:nvSpPr>
      <dsp:spPr>
        <a:xfrm>
          <a:off x="5264382" y="995555"/>
          <a:ext cx="958057" cy="4559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715"/>
              </a:lnTo>
              <a:lnTo>
                <a:pt x="958057" y="310715"/>
              </a:lnTo>
              <a:lnTo>
                <a:pt x="958057" y="45594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402AA9-47A2-4A48-8945-81754F580AEC}">
      <dsp:nvSpPr>
        <dsp:cNvPr id="0" name=""/>
        <dsp:cNvSpPr/>
      </dsp:nvSpPr>
      <dsp:spPr>
        <a:xfrm>
          <a:off x="4306324" y="2447013"/>
          <a:ext cx="2874172" cy="4559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715"/>
              </a:lnTo>
              <a:lnTo>
                <a:pt x="2874172" y="310715"/>
              </a:lnTo>
              <a:lnTo>
                <a:pt x="2874172" y="45594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7ED48B-9DC0-441B-9411-8EF0F10DC52A}">
      <dsp:nvSpPr>
        <dsp:cNvPr id="0" name=""/>
        <dsp:cNvSpPr/>
      </dsp:nvSpPr>
      <dsp:spPr>
        <a:xfrm>
          <a:off x="4306324" y="2447013"/>
          <a:ext cx="958057" cy="4559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715"/>
              </a:lnTo>
              <a:lnTo>
                <a:pt x="958057" y="310715"/>
              </a:lnTo>
              <a:lnTo>
                <a:pt x="958057" y="45594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D5800A-744E-4E30-9B73-63755E4DAAE7}">
      <dsp:nvSpPr>
        <dsp:cNvPr id="0" name=""/>
        <dsp:cNvSpPr/>
      </dsp:nvSpPr>
      <dsp:spPr>
        <a:xfrm>
          <a:off x="3353676" y="2447013"/>
          <a:ext cx="952648" cy="455995"/>
        </a:xfrm>
        <a:custGeom>
          <a:avLst/>
          <a:gdLst/>
          <a:ahLst/>
          <a:cxnLst/>
          <a:rect l="0" t="0" r="0" b="0"/>
          <a:pathLst>
            <a:path>
              <a:moveTo>
                <a:pt x="952648" y="0"/>
              </a:moveTo>
              <a:lnTo>
                <a:pt x="952648" y="310762"/>
              </a:lnTo>
              <a:lnTo>
                <a:pt x="0" y="310762"/>
              </a:lnTo>
              <a:lnTo>
                <a:pt x="0" y="45599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292CA1-2897-4AF9-8ADC-F58A2BE46B39}">
      <dsp:nvSpPr>
        <dsp:cNvPr id="0" name=""/>
        <dsp:cNvSpPr/>
      </dsp:nvSpPr>
      <dsp:spPr>
        <a:xfrm>
          <a:off x="1395498" y="2447013"/>
          <a:ext cx="2910826" cy="419642"/>
        </a:xfrm>
        <a:custGeom>
          <a:avLst/>
          <a:gdLst/>
          <a:ahLst/>
          <a:cxnLst/>
          <a:rect l="0" t="0" r="0" b="0"/>
          <a:pathLst>
            <a:path>
              <a:moveTo>
                <a:pt x="2910826" y="0"/>
              </a:moveTo>
              <a:lnTo>
                <a:pt x="2910826" y="274409"/>
              </a:lnTo>
              <a:lnTo>
                <a:pt x="0" y="274409"/>
              </a:lnTo>
              <a:lnTo>
                <a:pt x="0" y="41964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503222-57BD-49D8-993F-7A1BF62F1C49}">
      <dsp:nvSpPr>
        <dsp:cNvPr id="0" name=""/>
        <dsp:cNvSpPr/>
      </dsp:nvSpPr>
      <dsp:spPr>
        <a:xfrm>
          <a:off x="4306324" y="995555"/>
          <a:ext cx="958057" cy="455948"/>
        </a:xfrm>
        <a:custGeom>
          <a:avLst/>
          <a:gdLst/>
          <a:ahLst/>
          <a:cxnLst/>
          <a:rect l="0" t="0" r="0" b="0"/>
          <a:pathLst>
            <a:path>
              <a:moveTo>
                <a:pt x="958057" y="0"/>
              </a:moveTo>
              <a:lnTo>
                <a:pt x="958057" y="310715"/>
              </a:lnTo>
              <a:lnTo>
                <a:pt x="0" y="310715"/>
              </a:lnTo>
              <a:lnTo>
                <a:pt x="0" y="45594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E3E895-7EEC-423F-B273-4DE51D89B90F}">
      <dsp:nvSpPr>
        <dsp:cNvPr id="0" name=""/>
        <dsp:cNvSpPr/>
      </dsp:nvSpPr>
      <dsp:spPr>
        <a:xfrm>
          <a:off x="4480517" y="47"/>
          <a:ext cx="1567730" cy="9955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54E76EE-4AF9-41F0-8916-4B47FA8F7A06}">
      <dsp:nvSpPr>
        <dsp:cNvPr id="0" name=""/>
        <dsp:cNvSpPr/>
      </dsp:nvSpPr>
      <dsp:spPr>
        <a:xfrm>
          <a:off x="4654709" y="165529"/>
          <a:ext cx="1567730" cy="9955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Різновиди комічного</a:t>
          </a:r>
          <a:endParaRPr lang="ru-RU" sz="2200" kern="1200" dirty="0"/>
        </a:p>
      </dsp:txBody>
      <dsp:txXfrm>
        <a:off x="4683866" y="194686"/>
        <a:ext cx="1509416" cy="937194"/>
      </dsp:txXfrm>
    </dsp:sp>
    <dsp:sp modelId="{8C78319C-805A-44B4-9336-46BC2E617D63}">
      <dsp:nvSpPr>
        <dsp:cNvPr id="0" name=""/>
        <dsp:cNvSpPr/>
      </dsp:nvSpPr>
      <dsp:spPr>
        <a:xfrm>
          <a:off x="3522459" y="1451504"/>
          <a:ext cx="1567730" cy="99550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CDD16C6-1C3F-4B99-BDC6-550C6C14C2B5}">
      <dsp:nvSpPr>
        <dsp:cNvPr id="0" name=""/>
        <dsp:cNvSpPr/>
      </dsp:nvSpPr>
      <dsp:spPr>
        <a:xfrm>
          <a:off x="3696651" y="1616986"/>
          <a:ext cx="1567730" cy="9955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гумор</a:t>
          </a:r>
          <a:endParaRPr lang="ru-RU" sz="2200" kern="1200" dirty="0"/>
        </a:p>
      </dsp:txBody>
      <dsp:txXfrm>
        <a:off x="3725808" y="1646143"/>
        <a:ext cx="1509416" cy="937194"/>
      </dsp:txXfrm>
    </dsp:sp>
    <dsp:sp modelId="{65EF5021-82FA-4001-A856-CB53DDEAABBC}">
      <dsp:nvSpPr>
        <dsp:cNvPr id="0" name=""/>
        <dsp:cNvSpPr/>
      </dsp:nvSpPr>
      <dsp:spPr>
        <a:xfrm>
          <a:off x="611633" y="2866655"/>
          <a:ext cx="1567730" cy="9955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9EDC9D8-9410-4283-BD2F-C4D42686F545}">
      <dsp:nvSpPr>
        <dsp:cNvPr id="0" name=""/>
        <dsp:cNvSpPr/>
      </dsp:nvSpPr>
      <dsp:spPr>
        <a:xfrm>
          <a:off x="785825" y="3032137"/>
          <a:ext cx="1567730" cy="9955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співомовка</a:t>
          </a:r>
          <a:endParaRPr lang="ru-RU" sz="2200" kern="1200" dirty="0"/>
        </a:p>
      </dsp:txBody>
      <dsp:txXfrm>
        <a:off x="814982" y="3061294"/>
        <a:ext cx="1509416" cy="937194"/>
      </dsp:txXfrm>
    </dsp:sp>
    <dsp:sp modelId="{6A817BBB-9AD5-431D-B52E-A710B17363B6}">
      <dsp:nvSpPr>
        <dsp:cNvPr id="0" name=""/>
        <dsp:cNvSpPr/>
      </dsp:nvSpPr>
      <dsp:spPr>
        <a:xfrm>
          <a:off x="2569810" y="2903008"/>
          <a:ext cx="1567730" cy="9955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19948A8-9189-4F38-A1DD-2CAAC92C47C9}">
      <dsp:nvSpPr>
        <dsp:cNvPr id="0" name=""/>
        <dsp:cNvSpPr/>
      </dsp:nvSpPr>
      <dsp:spPr>
        <a:xfrm>
          <a:off x="2744003" y="3068491"/>
          <a:ext cx="1567730" cy="9955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усмішка</a:t>
          </a:r>
          <a:endParaRPr lang="ru-RU" sz="2200" kern="1200" dirty="0"/>
        </a:p>
      </dsp:txBody>
      <dsp:txXfrm>
        <a:off x="2773160" y="3097648"/>
        <a:ext cx="1509416" cy="937194"/>
      </dsp:txXfrm>
    </dsp:sp>
    <dsp:sp modelId="{DE404820-DC2E-4FF2-B97B-D2C3E50347D6}">
      <dsp:nvSpPr>
        <dsp:cNvPr id="0" name=""/>
        <dsp:cNvSpPr/>
      </dsp:nvSpPr>
      <dsp:spPr>
        <a:xfrm>
          <a:off x="4480517" y="2902961"/>
          <a:ext cx="1567730" cy="9955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A954BBB-8D84-4C0D-903D-B63BB0AD7580}">
      <dsp:nvSpPr>
        <dsp:cNvPr id="0" name=""/>
        <dsp:cNvSpPr/>
      </dsp:nvSpPr>
      <dsp:spPr>
        <a:xfrm>
          <a:off x="4654709" y="3068444"/>
          <a:ext cx="1567730" cy="9955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гумореска</a:t>
          </a:r>
          <a:endParaRPr lang="ru-RU" sz="2200" kern="1200" dirty="0"/>
        </a:p>
      </dsp:txBody>
      <dsp:txXfrm>
        <a:off x="4683866" y="3097601"/>
        <a:ext cx="1509416" cy="937194"/>
      </dsp:txXfrm>
    </dsp:sp>
    <dsp:sp modelId="{282443C9-A334-40C6-9B2C-B46CB9E3905C}">
      <dsp:nvSpPr>
        <dsp:cNvPr id="0" name=""/>
        <dsp:cNvSpPr/>
      </dsp:nvSpPr>
      <dsp:spPr>
        <a:xfrm>
          <a:off x="6396632" y="2902961"/>
          <a:ext cx="1567730" cy="9955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ABD2D9B-D586-4812-A5AB-68962FB6297D}">
      <dsp:nvSpPr>
        <dsp:cNvPr id="0" name=""/>
        <dsp:cNvSpPr/>
      </dsp:nvSpPr>
      <dsp:spPr>
        <a:xfrm>
          <a:off x="6570824" y="3068444"/>
          <a:ext cx="1567730" cy="9955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анекдот</a:t>
          </a:r>
          <a:endParaRPr lang="ru-RU" sz="2200" kern="1200" dirty="0"/>
        </a:p>
      </dsp:txBody>
      <dsp:txXfrm>
        <a:off x="6599981" y="3097601"/>
        <a:ext cx="1509416" cy="937194"/>
      </dsp:txXfrm>
    </dsp:sp>
    <dsp:sp modelId="{9B2C3074-3666-4238-A2AA-B3389E6736B1}">
      <dsp:nvSpPr>
        <dsp:cNvPr id="0" name=""/>
        <dsp:cNvSpPr/>
      </dsp:nvSpPr>
      <dsp:spPr>
        <a:xfrm>
          <a:off x="5438574" y="1451504"/>
          <a:ext cx="1567730" cy="99550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2E46BB6-97CD-40BC-91FC-E9CDAED62FB7}">
      <dsp:nvSpPr>
        <dsp:cNvPr id="0" name=""/>
        <dsp:cNvSpPr/>
      </dsp:nvSpPr>
      <dsp:spPr>
        <a:xfrm>
          <a:off x="5612766" y="1616986"/>
          <a:ext cx="1567730" cy="9955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сатира</a:t>
          </a:r>
          <a:endParaRPr lang="ru-RU" sz="2200" kern="1200" dirty="0"/>
        </a:p>
      </dsp:txBody>
      <dsp:txXfrm>
        <a:off x="5641923" y="1646143"/>
        <a:ext cx="1509416" cy="9371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5401-DF36-428F-B253-597979D08706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D49F-EE50-4EFD-960D-7F35A66A40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5401-DF36-428F-B253-597979D08706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D49F-EE50-4EFD-960D-7F35A66A40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5401-DF36-428F-B253-597979D08706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D49F-EE50-4EFD-960D-7F35A66A40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5401-DF36-428F-B253-597979D08706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D49F-EE50-4EFD-960D-7F35A66A40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5401-DF36-428F-B253-597979D08706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D49F-EE50-4EFD-960D-7F35A66A40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5401-DF36-428F-B253-597979D08706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D49F-EE50-4EFD-960D-7F35A66A40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5401-DF36-428F-B253-597979D08706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D49F-EE50-4EFD-960D-7F35A66A40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5401-DF36-428F-B253-597979D08706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D49F-EE50-4EFD-960D-7F35A66A40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5401-DF36-428F-B253-597979D08706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D49F-EE50-4EFD-960D-7F35A66A40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5401-DF36-428F-B253-597979D08706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D49F-EE50-4EFD-960D-7F35A66A40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5401-DF36-428F-B253-597979D08706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2D49F-EE50-4EFD-960D-7F35A66A40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B5401-DF36-428F-B253-597979D08706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2D49F-EE50-4EFD-960D-7F35A66A409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su.com.ua/search_articles.php?id=24712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hyperlink" Target="https://youtu.be/IIAAEjJDp_U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hyperlink" Target="https://uk.wikipedia.org/wiki/%D0%A4%D0%B5%D0%B9%D0%BB%D0%B5%D1%82%D0%BE%D0%BD" TargetMode="External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xXPFoIas3OM" TargetMode="External"/><Relationship Id="rId5" Type="http://schemas.openxmlformats.org/officeDocument/2006/relationships/hyperlink" Target="https://uk.wikipedia.org/wiki/%D0%96%D0%B0%D0%BD%D1%80" TargetMode="External"/><Relationship Id="rId4" Type="http://schemas.openxmlformats.org/officeDocument/2006/relationships/hyperlink" Target="https://uk.wikipedia.org/wiki/%D0%93%D1%83%D0%BC%D0%BE%D1%80%D0%B5%D1%81%D0%BA%D0%B0" TargetMode="External"/><Relationship Id="rId9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укрли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714356"/>
            <a:ext cx="9144000" cy="298543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dirty="0" err="1">
                <a:solidFill>
                  <a:srgbClr val="FF0000"/>
                </a:solidFill>
              </a:rPr>
              <a:t>Гумористичне</a:t>
            </a: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4000" b="1" dirty="0" err="1">
                <a:solidFill>
                  <a:srgbClr val="FF0000"/>
                </a:solidFill>
              </a:rPr>
              <a:t>і</a:t>
            </a: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4000" b="1" dirty="0" err="1">
                <a:solidFill>
                  <a:srgbClr val="FF0000"/>
                </a:solidFill>
              </a:rPr>
              <a:t>сатиричне</a:t>
            </a: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4000" b="1" dirty="0" err="1">
                <a:solidFill>
                  <a:srgbClr val="FF0000"/>
                </a:solidFill>
              </a:rPr>
              <a:t>зображення</a:t>
            </a:r>
            <a:r>
              <a:rPr lang="ru-RU" sz="4000" b="1" dirty="0">
                <a:solidFill>
                  <a:srgbClr val="FF0000"/>
                </a:solidFill>
              </a:rPr>
              <a:t>. </a:t>
            </a:r>
            <a:endParaRPr lang="ru-RU" sz="40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4000" b="1" dirty="0" err="1" smtClean="0">
                <a:solidFill>
                  <a:srgbClr val="FF0000"/>
                </a:solidFill>
              </a:rPr>
              <a:t>Жанрова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err="1">
                <a:solidFill>
                  <a:srgbClr val="FF0000"/>
                </a:solidFill>
              </a:rPr>
              <a:t>різноманітність</a:t>
            </a: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4000" b="1" dirty="0" err="1">
                <a:solidFill>
                  <a:srgbClr val="FF0000"/>
                </a:solidFill>
              </a:rPr>
              <a:t>гумористичних</a:t>
            </a: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4000" b="1" dirty="0" err="1">
                <a:solidFill>
                  <a:srgbClr val="FF0000"/>
                </a:solidFill>
              </a:rPr>
              <a:t>творів</a:t>
            </a:r>
            <a:r>
              <a:rPr lang="ru-RU" sz="5400" b="1" dirty="0"/>
              <a:t> </a:t>
            </a:r>
          </a:p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крли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2918"/>
            <a:ext cx="915366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 ви знаєте, що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сміх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найзагадковіша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людська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здібність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ctr"/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Результати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сканування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мозку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показали,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що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сміх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є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заразним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 </a:t>
            </a:r>
            <a:endParaRPr lang="ru-RU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uk-U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Пропоную на уроці всім заразитися сміхом 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 descr="смех 5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074" y="1857364"/>
            <a:ext cx="2714625" cy="1685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смех3.jf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1785926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смех4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8992" y="1857364"/>
            <a:ext cx="2105025" cy="2171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смех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88" y="3714752"/>
            <a:ext cx="3524255" cy="2365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самайлсмех.pn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786190"/>
            <a:ext cx="2978798" cy="2247337"/>
          </a:xfrm>
          <a:prstGeom prst="rect">
            <a:avLst/>
          </a:prstGeom>
        </p:spPr>
      </p:pic>
      <p:pic>
        <p:nvPicPr>
          <p:cNvPr id="10" name="Рисунок 9" descr="depositphotos_12584453-stock-photo-laughing-smiley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24" y="3929066"/>
            <a:ext cx="3000376" cy="17152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крли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71802" y="714356"/>
            <a:ext cx="38202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rgbClr val="FF0000"/>
                </a:solidFill>
              </a:rPr>
              <a:t>Працюємо в зошиті!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смайл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57222" y="357166"/>
            <a:ext cx="1928806" cy="1928806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/>
        </p:nvGraphicFramePr>
        <p:xfrm>
          <a:off x="357158" y="1397000"/>
          <a:ext cx="878684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крли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Выноска-облако 2"/>
          <p:cNvSpPr/>
          <p:nvPr/>
        </p:nvSpPr>
        <p:spPr>
          <a:xfrm>
            <a:off x="0" y="500042"/>
            <a:ext cx="8572528" cy="4572032"/>
          </a:xfrm>
          <a:prstGeom prst="cloud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rgbClr val="FF0000"/>
                </a:solidFill>
              </a:rPr>
              <a:t>Гумор</a:t>
            </a:r>
            <a:r>
              <a:rPr lang="ru-RU" sz="2400" dirty="0">
                <a:solidFill>
                  <a:schemeClr val="tx1"/>
                </a:solidFill>
              </a:rPr>
              <a:t> (лат. </a:t>
            </a:r>
            <a:r>
              <a:rPr lang="en-US" sz="2400" dirty="0">
                <a:solidFill>
                  <a:schemeClr val="tx1"/>
                </a:solidFill>
              </a:rPr>
              <a:t>humor — </a:t>
            </a:r>
            <a:r>
              <a:rPr lang="ru-RU" sz="2400" dirty="0" err="1">
                <a:solidFill>
                  <a:schemeClr val="tx1"/>
                </a:solidFill>
              </a:rPr>
              <a:t>волога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рідина</a:t>
            </a:r>
            <a:r>
              <a:rPr lang="ru-RU" sz="2400" dirty="0">
                <a:solidFill>
                  <a:schemeClr val="tx1"/>
                </a:solidFill>
              </a:rPr>
              <a:t>) — </a:t>
            </a:r>
            <a:r>
              <a:rPr lang="ru-RU" sz="2400" dirty="0" err="1">
                <a:solidFill>
                  <a:schemeClr val="tx1"/>
                </a:solidFill>
              </a:rPr>
              <a:t>різновид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комічного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відображення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смішного</a:t>
            </a:r>
            <a:r>
              <a:rPr lang="ru-RU" sz="2400" dirty="0">
                <a:solidFill>
                  <a:schemeClr val="tx1"/>
                </a:solidFill>
              </a:rPr>
              <a:t> в </a:t>
            </a:r>
            <a:r>
              <a:rPr lang="ru-RU" sz="2400" dirty="0" err="1">
                <a:solidFill>
                  <a:schemeClr val="tx1"/>
                </a:solidFill>
              </a:rPr>
              <a:t>життєвих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явищах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людських</a:t>
            </a:r>
            <a:r>
              <a:rPr lang="ru-RU" sz="2400" dirty="0">
                <a:solidFill>
                  <a:schemeClr val="tx1"/>
                </a:solidFill>
              </a:rPr>
              <a:t> характерах. </a:t>
            </a:r>
            <a:r>
              <a:rPr lang="ru-RU" sz="2400" dirty="0" err="1" smtClean="0">
                <a:solidFill>
                  <a:schemeClr val="tx1"/>
                </a:solidFill>
              </a:rPr>
              <a:t>Гумор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не </a:t>
            </a:r>
            <a:r>
              <a:rPr lang="ru-RU" sz="2400" dirty="0" err="1">
                <a:solidFill>
                  <a:schemeClr val="tx1"/>
                </a:solidFill>
              </a:rPr>
              <a:t>заперечує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об'єкта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висміювання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цим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відрізняється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сатири</a:t>
            </a:r>
            <a:r>
              <a:rPr lang="ru-RU" sz="2400" dirty="0">
                <a:solidFill>
                  <a:schemeClr val="tx1"/>
                </a:solidFill>
              </a:rPr>
              <a:t>, для </a:t>
            </a:r>
            <a:r>
              <a:rPr lang="ru-RU" sz="2400" dirty="0" err="1">
                <a:solidFill>
                  <a:schemeClr val="tx1"/>
                </a:solidFill>
              </a:rPr>
              <a:t>якої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характерне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цілковите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заперечення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різке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осміяння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зображуваного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4" name="Рисунок 3" descr="смайл2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3429000"/>
            <a:ext cx="3429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крли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4282" y="928670"/>
            <a:ext cx="8572560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b="1" dirty="0">
                <a:solidFill>
                  <a:srgbClr val="FF0000"/>
                </a:solidFill>
              </a:rPr>
              <a:t>ГУМОРЕ́СКА – </a:t>
            </a:r>
            <a:r>
              <a:rPr lang="vi-VN" dirty="0"/>
              <a:t>невеликий прозовий або віршований твір жартівливого змісту, що змальовує смішну пригоду чи рису в характері людини. Добродушний, лагідний сміх у Г. нерідко поєднується з елементами викривальної сатири.</a:t>
            </a:r>
            <a:r>
              <a:rPr lang="vi-VN" dirty="0" smtClean="0"/>
              <a:t/>
            </a:r>
            <a:br>
              <a:rPr lang="vi-VN" dirty="0" smtClean="0"/>
            </a:br>
            <a:r>
              <a:rPr lang="vi-VN" sz="1100" dirty="0" smtClean="0"/>
              <a:t>© </a:t>
            </a:r>
            <a:r>
              <a:rPr lang="vi-VN" sz="1100" dirty="0"/>
              <a:t>Джерело: </a:t>
            </a:r>
            <a:r>
              <a:rPr lang="en-US" sz="1100" dirty="0"/>
              <a:t> </a:t>
            </a:r>
            <a:r>
              <a:rPr lang="en-US" sz="1100" dirty="0">
                <a:hlinkClick r:id="rId3"/>
              </a:rPr>
              <a:t>http://</a:t>
            </a:r>
            <a:r>
              <a:rPr lang="en-US" sz="1100" dirty="0" smtClean="0">
                <a:hlinkClick r:id="rId3"/>
              </a:rPr>
              <a:t>esu.com.ua/search_articles.php?id=24712</a:t>
            </a:r>
            <a:endParaRPr lang="uk-UA" sz="1100" dirty="0" smtClean="0"/>
          </a:p>
          <a:p>
            <a:endParaRPr lang="uk-UA" sz="1100" dirty="0"/>
          </a:p>
          <a:p>
            <a:r>
              <a:rPr lang="uk-UA" sz="2400" dirty="0" smtClean="0"/>
              <a:t>Прослухайте гумореску відомого українського гумориста Павла </a:t>
            </a:r>
            <a:r>
              <a:rPr lang="uk-UA" sz="2400" dirty="0" err="1" smtClean="0"/>
              <a:t>Глазового</a:t>
            </a:r>
            <a:r>
              <a:rPr lang="uk-UA" sz="2400" dirty="0" smtClean="0"/>
              <a:t> </a:t>
            </a:r>
            <a:r>
              <a:rPr lang="en-US" sz="2400" dirty="0" smtClean="0">
                <a:hlinkClick r:id="rId4"/>
              </a:rPr>
              <a:t>https://youtu.be/IIAAEjJDp_U</a:t>
            </a:r>
            <a:endParaRPr lang="uk-UA" sz="2400" dirty="0" smtClean="0"/>
          </a:p>
          <a:p>
            <a:endParaRPr lang="uk-UA" sz="2400" dirty="0" smtClean="0"/>
          </a:p>
          <a:p>
            <a:endParaRPr lang="ru-RU" sz="1100" dirty="0"/>
          </a:p>
        </p:txBody>
      </p:sp>
      <p:pic>
        <p:nvPicPr>
          <p:cNvPr id="4" name="Рисунок 3" descr="4455.jpg"/>
          <p:cNvPicPr>
            <a:picLocks noChangeAspect="1"/>
          </p:cNvPicPr>
          <p:nvPr/>
        </p:nvPicPr>
        <p:blipFill>
          <a:blip r:embed="rId5"/>
          <a:srcRect l="32500" t="1250"/>
          <a:stretch>
            <a:fillRect/>
          </a:stretch>
        </p:blipFill>
        <p:spPr>
          <a:xfrm>
            <a:off x="1285852" y="2928934"/>
            <a:ext cx="2286016" cy="3344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52254_9625651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0760" y="2571744"/>
            <a:ext cx="2549670" cy="36195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крли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4282" y="785794"/>
            <a:ext cx="8715436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b="1" dirty="0"/>
              <a:t>У́смішка</a:t>
            </a:r>
            <a:r>
              <a:rPr lang="vi-VN" sz="2000" dirty="0"/>
              <a:t> — різновид </a:t>
            </a:r>
            <a:r>
              <a:rPr lang="vi-VN" sz="2000" u="sng" dirty="0">
                <a:hlinkClick r:id="rId3"/>
              </a:rPr>
              <a:t>фейлетону</a:t>
            </a:r>
            <a:r>
              <a:rPr lang="vi-VN" sz="2000" dirty="0"/>
              <a:t> та </a:t>
            </a:r>
            <a:r>
              <a:rPr lang="vi-VN" sz="2000" dirty="0">
                <a:hlinkClick r:id="rId4" tooltip="Гумореска"/>
              </a:rPr>
              <a:t>гуморески</a:t>
            </a:r>
            <a:r>
              <a:rPr lang="vi-VN" sz="2000" dirty="0"/>
              <a:t>. Своєрідність </a:t>
            </a:r>
            <a:r>
              <a:rPr lang="vi-VN" sz="2000" dirty="0">
                <a:hlinkClick r:id="rId5" tooltip="Жанр"/>
              </a:rPr>
              <a:t>жанру</a:t>
            </a:r>
            <a:r>
              <a:rPr lang="vi-VN" sz="2000" dirty="0"/>
              <a:t> усмішки — в поєднанні побутових замальовок із частими авторськими відступами, в лаконізмі й дотепності</a:t>
            </a:r>
            <a:r>
              <a:rPr lang="vi-VN" sz="2000" dirty="0" smtClean="0"/>
              <a:t>.</a:t>
            </a:r>
            <a:endParaRPr lang="uk-UA" sz="2000" dirty="0" smtClean="0"/>
          </a:p>
          <a:p>
            <a:endParaRPr lang="uk-UA" sz="2400" dirty="0"/>
          </a:p>
          <a:p>
            <a:pPr algn="just"/>
            <a:r>
              <a:rPr lang="uk-UA" dirty="0" smtClean="0"/>
              <a:t>Найвідоміший український автор, який писав у цьому жанрі – Остап Вишня.</a:t>
            </a:r>
            <a:r>
              <a:rPr lang="ru-RU" dirty="0"/>
              <a:t> </a:t>
            </a:r>
            <a:r>
              <a:rPr lang="ru-RU" dirty="0" err="1"/>
              <a:t>Мисливські</a:t>
            </a:r>
            <a:r>
              <a:rPr lang="ru-RU" dirty="0"/>
              <a:t> </a:t>
            </a:r>
            <a:r>
              <a:rPr lang="ru-RU" dirty="0" err="1"/>
              <a:t>усмішки</a:t>
            </a:r>
            <a:r>
              <a:rPr lang="ru-RU" dirty="0"/>
              <a:t> — </a:t>
            </a:r>
            <a:r>
              <a:rPr lang="ru-RU" dirty="0" err="1"/>
              <a:t>збірка</a:t>
            </a:r>
            <a:r>
              <a:rPr lang="ru-RU" dirty="0"/>
              <a:t> </a:t>
            </a:r>
            <a:r>
              <a:rPr lang="ru-RU" dirty="0" err="1"/>
              <a:t>творів</a:t>
            </a:r>
            <a:r>
              <a:rPr lang="ru-RU" dirty="0"/>
              <a:t> Остапа </a:t>
            </a:r>
            <a:r>
              <a:rPr lang="ru-RU" dirty="0" err="1"/>
              <a:t>Вишні</a:t>
            </a:r>
            <a:r>
              <a:rPr lang="ru-RU" dirty="0"/>
              <a:t>. </a:t>
            </a:r>
            <a:r>
              <a:rPr lang="ru-RU" dirty="0" err="1"/>
              <a:t>Вважається</a:t>
            </a:r>
            <a:r>
              <a:rPr lang="ru-RU" dirty="0"/>
              <a:t> вершиною </a:t>
            </a:r>
            <a:r>
              <a:rPr lang="ru-RU" dirty="0" err="1"/>
              <a:t>розвитку</a:t>
            </a:r>
            <a:r>
              <a:rPr lang="ru-RU" dirty="0"/>
              <a:t> жанру «</a:t>
            </a:r>
            <a:r>
              <a:rPr lang="ru-RU" dirty="0" err="1"/>
              <a:t>усмішки</a:t>
            </a:r>
            <a:r>
              <a:rPr lang="ru-RU" dirty="0" smtClean="0"/>
              <a:t>».</a:t>
            </a:r>
          </a:p>
          <a:p>
            <a:pPr algn="just"/>
            <a:r>
              <a:rPr lang="uk-UA" dirty="0" smtClean="0"/>
              <a:t>Прослухайте усмішку </a:t>
            </a:r>
            <a:r>
              <a:rPr lang="uk-UA" dirty="0" err="1" smtClean="0"/>
              <a:t>“Заєць”</a:t>
            </a:r>
            <a:r>
              <a:rPr lang="uk-UA" dirty="0" smtClean="0"/>
              <a:t> </a:t>
            </a:r>
            <a:r>
              <a:rPr lang="en-US" dirty="0" smtClean="0">
                <a:hlinkClick r:id="rId6"/>
              </a:rPr>
              <a:t>https://youtu.be/xXPFoIas3OM</a:t>
            </a:r>
            <a:endParaRPr lang="uk-UA" dirty="0" smtClean="0"/>
          </a:p>
          <a:p>
            <a:pPr algn="just"/>
            <a:endParaRPr lang="ru-RU" dirty="0"/>
          </a:p>
        </p:txBody>
      </p:sp>
      <p:pic>
        <p:nvPicPr>
          <p:cNvPr id="5" name="Рисунок 4" descr="278737_77127007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8459" y="2786058"/>
            <a:ext cx="2395541" cy="3400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vyshnia-ostap_3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3214686"/>
            <a:ext cx="2475121" cy="3086476"/>
          </a:xfrm>
          <a:prstGeom prst="rect">
            <a:avLst/>
          </a:prstGeom>
        </p:spPr>
      </p:pic>
      <p:pic>
        <p:nvPicPr>
          <p:cNvPr id="7" name="Рисунок 6" descr="depositphotos_12584453-stock-photo-laughing-smiley.jpg"/>
          <p:cNvPicPr>
            <a:picLocks noChangeAspect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14612" y="3643314"/>
            <a:ext cx="3857632" cy="22052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крли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4282" y="785794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>
                <a:solidFill>
                  <a:srgbClr val="FF0000"/>
                </a:solidFill>
              </a:rPr>
              <a:t>Анекдо́т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dirty="0"/>
              <a:t>— </a:t>
            </a:r>
            <a:r>
              <a:rPr lang="ru-RU" sz="2400" dirty="0" err="1"/>
              <a:t>коротке</a:t>
            </a:r>
            <a:r>
              <a:rPr lang="ru-RU" sz="2400" dirty="0"/>
              <a:t> </a:t>
            </a:r>
            <a:r>
              <a:rPr lang="ru-RU" sz="2400" dirty="0" err="1"/>
              <a:t>усне</a:t>
            </a:r>
            <a:r>
              <a:rPr lang="ru-RU" sz="2400" dirty="0"/>
              <a:t> </a:t>
            </a:r>
            <a:r>
              <a:rPr lang="ru-RU" sz="2400" dirty="0" err="1"/>
              <a:t>гумористичне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сатиричне</a:t>
            </a:r>
            <a:r>
              <a:rPr lang="ru-RU" sz="2400" dirty="0"/>
              <a:t> </a:t>
            </a:r>
            <a:r>
              <a:rPr lang="ru-RU" sz="2400" dirty="0" err="1"/>
              <a:t>оповідання</a:t>
            </a:r>
            <a:r>
              <a:rPr lang="ru-RU" sz="2400" dirty="0"/>
              <a:t> про </a:t>
            </a:r>
            <a:r>
              <a:rPr lang="ru-RU" sz="2400" dirty="0" err="1"/>
              <a:t>якусь</a:t>
            </a:r>
            <a:r>
              <a:rPr lang="ru-RU" sz="2400" dirty="0"/>
              <a:t> </a:t>
            </a:r>
            <a:r>
              <a:rPr lang="ru-RU" sz="2400" dirty="0" err="1"/>
              <a:t>подію</a:t>
            </a:r>
            <a:r>
              <a:rPr lang="ru-RU" sz="2400" dirty="0"/>
              <a:t>, </a:t>
            </a:r>
            <a:r>
              <a:rPr lang="ru-RU" sz="2400" dirty="0" err="1"/>
              <a:t>випадок</a:t>
            </a:r>
            <a:r>
              <a:rPr lang="ru-RU" sz="2400" dirty="0"/>
              <a:t> </a:t>
            </a:r>
            <a:r>
              <a:rPr lang="ru-RU" sz="2400" dirty="0" err="1"/>
              <a:t>із</a:t>
            </a:r>
            <a:r>
              <a:rPr lang="ru-RU" sz="2400" dirty="0"/>
              <a:t> </a:t>
            </a:r>
            <a:r>
              <a:rPr lang="ru-RU" sz="2400" dirty="0" err="1"/>
              <a:t>дотепним</a:t>
            </a:r>
            <a:r>
              <a:rPr lang="ru-RU" sz="2400" dirty="0"/>
              <a:t>, часто </a:t>
            </a:r>
            <a:r>
              <a:rPr lang="ru-RU" sz="2400" dirty="0" err="1"/>
              <a:t>несподіваним</a:t>
            </a:r>
            <a:r>
              <a:rPr lang="ru-RU" sz="2400" dirty="0"/>
              <a:t> </a:t>
            </a:r>
            <a:r>
              <a:rPr lang="ru-RU" sz="2400" dirty="0" err="1"/>
              <a:t>чи</a:t>
            </a:r>
            <a:r>
              <a:rPr lang="ru-RU" sz="2400" dirty="0"/>
              <a:t> </a:t>
            </a:r>
            <a:r>
              <a:rPr lang="ru-RU" sz="2400" dirty="0" err="1"/>
              <a:t>парадоксальним</a:t>
            </a:r>
            <a:r>
              <a:rPr lang="ru-RU" sz="2400" dirty="0"/>
              <a:t> </a:t>
            </a:r>
            <a:r>
              <a:rPr lang="ru-RU" sz="2400" dirty="0" err="1"/>
              <a:t>фіналом</a:t>
            </a:r>
            <a:r>
              <a:rPr lang="ru-RU" sz="2400" dirty="0"/>
              <a:t>.</a:t>
            </a:r>
            <a:r>
              <a:rPr lang="ru-RU" dirty="0"/>
              <a:t> </a:t>
            </a:r>
          </a:p>
        </p:txBody>
      </p:sp>
      <p:pic>
        <p:nvPicPr>
          <p:cNvPr id="6" name="Рисунок 5" descr="image 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000240"/>
            <a:ext cx="4000528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age (2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5356" y="2071678"/>
            <a:ext cx="3786214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крли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img25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9356" r="13143" b="9563"/>
          <a:stretch>
            <a:fillRect/>
          </a:stretch>
        </p:blipFill>
        <p:spPr>
          <a:xfrm>
            <a:off x="0" y="785794"/>
            <a:ext cx="7500958" cy="4643470"/>
          </a:xfrm>
          <a:prstGeom prst="rect">
            <a:avLst/>
          </a:prstGeom>
        </p:spPr>
      </p:pic>
      <p:pic>
        <p:nvPicPr>
          <p:cNvPr id="5" name="Рисунок 4" descr="180px-RUDANSKI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68" y="357166"/>
            <a:ext cx="2000232" cy="2889225"/>
          </a:xfrm>
          <a:prstGeom prst="rect">
            <a:avLst/>
          </a:prstGeom>
        </p:spPr>
      </p:pic>
      <p:pic>
        <p:nvPicPr>
          <p:cNvPr id="6" name="Рисунок 5" descr="370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3867" y="4286256"/>
            <a:ext cx="1610133" cy="2285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крли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-3-638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DBBD8B"/>
              </a:clrFrom>
              <a:clrTo>
                <a:srgbClr val="DBBD8B">
                  <a:alpha val="0"/>
                </a:srgbClr>
              </a:clrTo>
            </a:clrChange>
          </a:blip>
          <a:srcRect l="7680" t="21816" r="5329" b="9290"/>
          <a:stretch>
            <a:fillRect/>
          </a:stretch>
        </p:blipFill>
        <p:spPr>
          <a:xfrm>
            <a:off x="0" y="1071546"/>
            <a:ext cx="8643998" cy="521497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357422" y="500042"/>
            <a:ext cx="42723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</a:rPr>
              <a:t>Працюємо в зошиті!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крли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14480" y="785794"/>
            <a:ext cx="60422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Домашнє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завдання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341" y="2780928"/>
            <a:ext cx="8929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Підготувати </a:t>
            </a:r>
            <a:r>
              <a:rPr lang="uk-UA" sz="2400" dirty="0" smtClean="0"/>
              <a:t>повідомлення про життя Леоніда Глібова </a:t>
            </a:r>
            <a:endParaRPr lang="en-US" sz="2400" dirty="0" smtClean="0"/>
          </a:p>
          <a:p>
            <a:endParaRPr lang="ru-RU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112</Words>
  <Application>Microsoft Office PowerPoint</Application>
  <PresentationFormat>Экран (4:3)</PresentationFormat>
  <Paragraphs>25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TPCUSer</cp:lastModifiedBy>
  <cp:revision>19</cp:revision>
  <dcterms:created xsi:type="dcterms:W3CDTF">2021-04-23T13:06:52Z</dcterms:created>
  <dcterms:modified xsi:type="dcterms:W3CDTF">2022-04-30T14:41:34Z</dcterms:modified>
</cp:coreProperties>
</file>