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2" r:id="rId2"/>
    <p:sldId id="261" r:id="rId3"/>
    <p:sldId id="259" r:id="rId4"/>
    <p:sldId id="283" r:id="rId5"/>
    <p:sldId id="271" r:id="rId6"/>
    <p:sldId id="270" r:id="rId7"/>
    <p:sldId id="269" r:id="rId8"/>
    <p:sldId id="268" r:id="rId9"/>
    <p:sldId id="280" r:id="rId10"/>
    <p:sldId id="27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21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B23526-7707-498A-B3A8-BC4EDAA2C5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EC6DD2-57D0-469D-937F-DFC989B082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6C7C35-29C8-44AA-BA3A-770B9DB3954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6716BC-645C-437A-A810-9E4EE835FE9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317E3C-0160-4D00-BE25-1F0FBE1A7EE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4EA444-6E40-4908-8C0E-1E89F2FDD0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56DDBA-3D1C-4536-B961-D01534A823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C6CE71-E52F-4837-9EF1-205597A638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BACE3-A500-409D-BC48-0D50624E5DF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4C5DD3-49AB-4279-91B6-1EE0D2B8D6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C14675-2559-451A-8C95-6DB81A12921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7691A-DFB6-4FE8-B62E-B9B93E4C7A7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0864E2-C609-4221-9FD9-F8B4EFE28D8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73F2CB-381E-477E-8914-BBD9D144F2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6EDC59-CB52-48B7-B364-B53D25C09C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52650D-F98D-4827-B0BB-A496F859F7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97BC72-95A2-49C3-9713-3515FA4BD1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CE072-2C8E-4E01-9F08-E6C24D9CB74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D417D5-58F3-41C2-AC66-EA45CE70AA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A61214-903A-49B2-AA03-B149595FA99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3C3027-7D7B-4266-B4F0-14955DA5CB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2CB0DD-FD93-458D-B114-053D54E66E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CC03F970-6FF1-4F4A-ABE3-4063CFD3FC1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95F6801C-7075-49E7-AD90-1DA9D9CFA24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cover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1058864"/>
            <a:ext cx="10363200" cy="1470025"/>
          </a:xfrm>
        </p:spPr>
        <p:txBody>
          <a:bodyPr/>
          <a:lstStyle/>
          <a:p>
            <a:r>
              <a:rPr lang="uk-UA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Павло </a:t>
            </a:r>
            <a:r>
              <a:rPr lang="uk-UA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Глазовий</a:t>
            </a:r>
            <a:r>
              <a:rPr lang="uk-UA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uk-UA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Заморські гості», «</a:t>
            </a:r>
            <a:r>
              <a:rPr lang="uk-UA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Похвала». Викривальна спрямованість гумористичних і сатиричних  творів</a:t>
            </a: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317179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432238" y="0"/>
            <a:ext cx="7658128" cy="90872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Бесіда</a:t>
            </a:r>
            <a:endParaRPr lang="ru-RU" sz="3600" b="1" i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glow rad="101600">
                  <a:srgbClr val="FFFF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67608" y="909878"/>
            <a:ext cx="4464496" cy="4357718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852778" y="1121389"/>
            <a:ext cx="2879677" cy="131018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Гумор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423496" y="1121389"/>
            <a:ext cx="2879677" cy="131018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Сатира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941559" y="1121390"/>
            <a:ext cx="2879677" cy="131018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Гумореска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84045" y="2797789"/>
            <a:ext cx="2210937" cy="326181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співчутливе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доброзичливе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висміювання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вад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людського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характеру</a:t>
            </a: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373031" y="2797790"/>
            <a:ext cx="2210937" cy="326181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невеликий 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обсягом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художній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твір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зображено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комічні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персонажі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смішному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57865" y="2797790"/>
            <a:ext cx="2210937" cy="326181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різке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висміювання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суспільних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вад</a:t>
            </a: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1878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6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981862" y="1578618"/>
            <a:ext cx="7658128" cy="2409974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«Сміх – це сонце: воно проганяє зиму з людського обличчя»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Віктор Гюго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uk-UA" sz="3600" b="1" i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srgbClr val="FFFF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uk-UA" sz="3600" b="1" i="1" spc="5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srgbClr val="FFFF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3600" b="1" i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glow rad="101600">
                  <a:srgbClr val="FFFF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67608" y="909878"/>
            <a:ext cx="4464496" cy="4357718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265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981862" y="1578618"/>
            <a:ext cx="7658128" cy="2409974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3600" b="1" i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glow rad="101600">
                  <a:srgbClr val="FFFF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67608" y="909878"/>
            <a:ext cx="4464496" cy="4357718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69067" y="541865"/>
            <a:ext cx="6798734" cy="630766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ru-RU" dirty="0" smtClean="0"/>
          </a:p>
          <a:p>
            <a:r>
              <a:rPr lang="ru-RU" sz="2800" dirty="0" smtClean="0"/>
              <a:t>«</a:t>
            </a:r>
            <a:r>
              <a:rPr lang="ru-RU" sz="2800" dirty="0" err="1"/>
              <a:t>З</a:t>
            </a:r>
            <a:r>
              <a:rPr lang="ru-RU" sz="2800" dirty="0" err="1" smtClean="0"/>
              <a:t>аморські</a:t>
            </a:r>
            <a:r>
              <a:rPr lang="ru-RU" sz="2800" dirty="0" smtClean="0"/>
              <a:t> </a:t>
            </a:r>
            <a:r>
              <a:rPr lang="ru-RU" sz="2800" dirty="0" err="1" smtClean="0"/>
              <a:t>гості</a:t>
            </a:r>
            <a:r>
              <a:rPr lang="ru-RU" sz="2800" dirty="0" smtClean="0"/>
              <a:t>»</a:t>
            </a:r>
            <a:endParaRPr lang="ru-RU" sz="2800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Прилетіли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Вкраїну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Гості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Канади</a:t>
            </a:r>
            <a:r>
              <a:rPr lang="ru-RU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Мандруючи</a:t>
            </a:r>
            <a:r>
              <a:rPr lang="ru-RU" dirty="0"/>
              <a:t> по </a:t>
            </a:r>
            <a:r>
              <a:rPr lang="ru-RU" dirty="0" err="1"/>
              <a:t>столиці</a:t>
            </a:r>
            <a:r>
              <a:rPr lang="ru-RU" dirty="0"/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Зайшли</a:t>
            </a:r>
            <a:r>
              <a:rPr lang="ru-RU" dirty="0"/>
              <a:t> до </a:t>
            </a:r>
            <a:r>
              <a:rPr lang="ru-RU" dirty="0" err="1"/>
              <a:t>райради</a:t>
            </a:r>
            <a:r>
              <a:rPr lang="ru-RU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Біля</a:t>
            </a:r>
            <a:r>
              <a:rPr lang="ru-RU" dirty="0"/>
              <a:t> входу запитали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Міліціонера</a:t>
            </a:r>
            <a:r>
              <a:rPr lang="ru-RU" dirty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—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потрапити</a:t>
            </a:r>
            <a:r>
              <a:rPr lang="ru-RU" dirty="0"/>
              <a:t> ми можем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На </a:t>
            </a:r>
            <a:r>
              <a:rPr lang="ru-RU" dirty="0" err="1"/>
              <a:t>прийом</a:t>
            </a:r>
            <a:r>
              <a:rPr lang="ru-RU" dirty="0"/>
              <a:t> до мера? —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Козирнув</a:t>
            </a:r>
            <a:r>
              <a:rPr lang="ru-RU" dirty="0"/>
              <a:t> сержант </a:t>
            </a:r>
            <a:r>
              <a:rPr lang="ru-RU" dirty="0" err="1"/>
              <a:t>бадьоро</a:t>
            </a:r>
            <a:r>
              <a:rPr lang="ru-RU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— </a:t>
            </a:r>
            <a:r>
              <a:rPr lang="ru-RU" dirty="0" err="1"/>
              <a:t>Голови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якраз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будинки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 </a:t>
            </a:r>
            <a:r>
              <a:rPr lang="ru-RU" dirty="0" err="1"/>
              <a:t>Дарниці</a:t>
            </a:r>
            <a:r>
              <a:rPr lang="ru-RU" dirty="0"/>
              <a:t> </a:t>
            </a:r>
            <a:r>
              <a:rPr lang="ru-RU" dirty="0" err="1"/>
              <a:t>приймає</a:t>
            </a:r>
            <a:r>
              <a:rPr lang="ru-RU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Здивуванням</a:t>
            </a:r>
            <a:r>
              <a:rPr lang="ru-RU" dirty="0"/>
              <a:t> </a:t>
            </a:r>
            <a:r>
              <a:rPr lang="ru-RU" dirty="0" err="1"/>
              <a:t>засвітились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Очі</a:t>
            </a:r>
            <a:r>
              <a:rPr lang="ru-RU" dirty="0"/>
              <a:t> у туриста.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— Ваша </a:t>
            </a:r>
            <a:r>
              <a:rPr lang="ru-RU" dirty="0" err="1"/>
              <a:t>мова</a:t>
            </a:r>
            <a:r>
              <a:rPr lang="ru-RU" dirty="0"/>
              <a:t> </a:t>
            </a:r>
            <a:r>
              <a:rPr lang="ru-RU" dirty="0" err="1"/>
              <a:t>бездоганна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І </a:t>
            </a:r>
            <a:r>
              <a:rPr lang="ru-RU" dirty="0" err="1"/>
              <a:t>вимова</a:t>
            </a:r>
            <a:r>
              <a:rPr lang="ru-RU" dirty="0"/>
              <a:t> чиста.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 у нас там, у </a:t>
            </a:r>
            <a:r>
              <a:rPr lang="ru-RU" dirty="0" err="1"/>
              <a:t>Канаді</a:t>
            </a:r>
            <a:r>
              <a:rPr lang="ru-RU" dirty="0"/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Галасують</a:t>
            </a:r>
            <a:r>
              <a:rPr lang="ru-RU" dirty="0"/>
              <a:t> </a:t>
            </a:r>
            <a:r>
              <a:rPr lang="ru-RU" dirty="0" err="1"/>
              <a:t>знову</a:t>
            </a:r>
            <a:r>
              <a:rPr lang="ru-RU" dirty="0"/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Що</a:t>
            </a:r>
            <a:r>
              <a:rPr lang="ru-RU" dirty="0"/>
              <a:t> у </a:t>
            </a:r>
            <a:r>
              <a:rPr lang="ru-RU" dirty="0" err="1"/>
              <a:t>Києві</a:t>
            </a:r>
            <a:r>
              <a:rPr lang="ru-RU" dirty="0"/>
              <a:t> </a:t>
            </a:r>
            <a:r>
              <a:rPr lang="ru-RU" dirty="0" err="1"/>
              <a:t>забули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Українську</a:t>
            </a:r>
            <a:r>
              <a:rPr lang="ru-RU" dirty="0"/>
              <a:t> </a:t>
            </a:r>
            <a:r>
              <a:rPr lang="ru-RU" dirty="0" err="1"/>
              <a:t>мову</a:t>
            </a:r>
            <a:r>
              <a:rPr lang="ru-RU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Козирнув</a:t>
            </a:r>
            <a:r>
              <a:rPr lang="ru-RU" dirty="0"/>
              <a:t> сержант і </a:t>
            </a:r>
            <a:r>
              <a:rPr lang="ru-RU" dirty="0" err="1"/>
              <a:t>вдруге</a:t>
            </a:r>
            <a:r>
              <a:rPr lang="ru-RU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Не дивуйтесь, — </a:t>
            </a:r>
            <a:r>
              <a:rPr lang="ru-RU" dirty="0" err="1"/>
              <a:t>каже</a:t>
            </a:r>
            <a:r>
              <a:rPr lang="ru-RU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Розбиратися</a:t>
            </a:r>
            <a:r>
              <a:rPr lang="ru-RU" dirty="0"/>
              <a:t> у людях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Перше </a:t>
            </a:r>
            <a:r>
              <a:rPr lang="ru-RU" dirty="0" err="1"/>
              <a:t>діло</a:t>
            </a:r>
            <a:r>
              <a:rPr lang="ru-RU" dirty="0"/>
              <a:t> наше.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 </a:t>
            </a:r>
            <a:r>
              <a:rPr lang="ru-RU" dirty="0" err="1"/>
              <a:t>вгадав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культурні</a:t>
            </a:r>
            <a:r>
              <a:rPr lang="ru-RU" dirty="0"/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Благородні</a:t>
            </a:r>
            <a:r>
              <a:rPr lang="ru-RU" dirty="0"/>
              <a:t> люди,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Бо</a:t>
            </a:r>
            <a:r>
              <a:rPr lang="ru-RU" dirty="0"/>
              <a:t> шпана </a:t>
            </a:r>
            <a:r>
              <a:rPr lang="ru-RU" dirty="0" err="1"/>
              <a:t>по-українськи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Розмовлять</a:t>
            </a:r>
            <a:r>
              <a:rPr lang="ru-RU" dirty="0"/>
              <a:t> не буде.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730337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432238" y="579"/>
            <a:ext cx="7658128" cy="90872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«Евристична бесіда»</a:t>
            </a:r>
            <a:endParaRPr lang="ru-RU" sz="3600" b="1" i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glow rad="101600">
                  <a:srgbClr val="FFFF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67608" y="909878"/>
            <a:ext cx="4464496" cy="4357718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32238" y="808433"/>
            <a:ext cx="8816453" cy="4330416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— 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знаєте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Канаду?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живуть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там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українці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Чому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вони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туди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виїхали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— 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Поясніть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чому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канадці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уболівають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стан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української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мови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Києві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 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автор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критикує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гуморесці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 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гумористичний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сатиричний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твір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Свою думку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обґрунтуйте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— 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Чому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на вашу думку, так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гостро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постають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питання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користування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вдосконалення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української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мови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— 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Визначте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головну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думку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цієї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гуморески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 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актуальна на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сьогодні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гумореска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П.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Глазового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Заморські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гості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»? Свою думку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обґрунтуйте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1692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432238" y="579"/>
            <a:ext cx="7658128" cy="90872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«Похвала»</a:t>
            </a:r>
            <a:endParaRPr lang="ru-RU" sz="3600" b="1" i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glow rad="101600">
                  <a:srgbClr val="FFFF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67608" y="909878"/>
            <a:ext cx="4464496" cy="4357718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32238" y="772821"/>
            <a:ext cx="3330800" cy="55751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uk-UA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Ахи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!- гукнув старий павук,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Уздрівши юну муху. –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 так гудеш, що кожен звук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музика для слуху.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дивну талію твою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за гарненькі ніжки –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все покинув би й пішов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Хоч на край світу пішки.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 – як перлина, як топаз,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 – як іскрина синя…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муха – </a:t>
            </a:r>
            <a:r>
              <a:rPr lang="uk-UA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дзиз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тільки раз! –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Попала в павутиння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9074" y="821452"/>
            <a:ext cx="3315162" cy="5477854"/>
          </a:xfrm>
          <a:solidFill>
            <a:srgbClr val="FFFF00"/>
          </a:solidFill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 й зрозуміло, що було </a:t>
            </a:r>
            <a:b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що робилось далі.</a:t>
            </a:r>
            <a:b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 діло вже дійшло</a:t>
            </a:r>
            <a:b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байці до моралі,</a:t>
            </a:r>
            <a:b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я скажу, що не для мух</a:t>
            </a:r>
            <a:b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Слова, звичайно, мовляться, </a:t>
            </a:r>
            <a:b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 на солодку похвалу</a:t>
            </a:r>
            <a:b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тільки мухи ловляться.</a:t>
            </a:r>
            <a:b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41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432238" y="579"/>
            <a:ext cx="7658128" cy="90872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«Евристична бесіда»</a:t>
            </a:r>
            <a:endParaRPr lang="ru-RU" sz="3600" b="1" i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glow rad="101600">
                  <a:srgbClr val="FFFF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67608" y="909878"/>
            <a:ext cx="8732738" cy="4357718"/>
          </a:xfrm>
          <a:prstGeom prst="rect">
            <a:avLst/>
          </a:prstGeom>
          <a:solidFill>
            <a:srgbClr val="FFFF00"/>
          </a:solidFill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— Про кого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байці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— 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постає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нами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павук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Підтвердіть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рядками з тексту.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— 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показано муху?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зачитайте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рядки в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байці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— З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павук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нахвалює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муху?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— 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зачитайте мораль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байки.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— 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вдачі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засуджує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автор в образах мухи й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павука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— 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алегоричний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приховують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— 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6089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432238" y="579"/>
            <a:ext cx="7658128" cy="90872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 «Логічні пари»</a:t>
            </a:r>
            <a:endParaRPr lang="ru-RU" sz="3600" b="1" i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glow rad="101600">
                  <a:srgbClr val="FFFF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89686" y="708651"/>
            <a:ext cx="10097514" cy="751659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Поєднайте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гуморесок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 </a:t>
            </a:r>
            <a:r>
              <a:rPr lang="ru-RU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Глазового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словами, до </a:t>
            </a:r>
            <a:r>
              <a:rPr lang="ru-RU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92573" y="1795296"/>
            <a:ext cx="8679976" cy="247856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   роль                                                                        А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бездоганна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  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розбиратися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Б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славетний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   Тарас Бульба                                                         В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дужі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  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мова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Г у людях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  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плечі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Д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найважча</a:t>
            </a: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626591" y="2101755"/>
            <a:ext cx="3862316" cy="1978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367284" y="2593075"/>
            <a:ext cx="4121623" cy="968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626591" y="2497540"/>
            <a:ext cx="3862316" cy="573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439236" y="2101755"/>
            <a:ext cx="4844955" cy="1460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411940" y="3070746"/>
            <a:ext cx="4967785" cy="1009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8535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67608" y="909878"/>
            <a:ext cx="4464496" cy="4357718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63143" y="694812"/>
            <a:ext cx="9032989" cy="440120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Як бачимо, життєрадісний сміх є основою доброї, привітної, відкритої людини. Вміння радіти сприяє веселій вдачі, доброму настрою, але ж сміх може стати небезпечною зброєю при невмілому використанні. Тож вмійте керувати своєю поведінкою, прогнозувати наслідки веселощів і жартів, щоб вони створювали веселий настрій не тільки вам, а й дарували радість спілкування оточуючим.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А чи вмієте ви жартувати? Як часто ви це робите? Чи завжди вдається розважити слухачів?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7511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432238" y="579"/>
            <a:ext cx="7658128" cy="90872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«Домашнє завдання»</a:t>
            </a:r>
            <a:endParaRPr lang="ru-RU" sz="3600" b="1" i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glow rad="101600">
                  <a:srgbClr val="FFFF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67608" y="909878"/>
            <a:ext cx="4464496" cy="4357718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  <a:p>
            <a:pPr algn="ctr">
              <a:spcBef>
                <a:spcPct val="0"/>
              </a:spcBef>
              <a:defRPr/>
            </a:pPr>
            <a:endParaRPr lang="ru-RU" sz="3600" b="1" dirty="0">
              <a:ln w="50800"/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2322" y="1285683"/>
            <a:ext cx="1007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напам’ять</a:t>
            </a:r>
            <a:r>
              <a:rPr lang="ru-RU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 яку </a:t>
            </a:r>
            <a:r>
              <a:rPr lang="ru-RU" sz="32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гумореску</a:t>
            </a:r>
            <a:r>
              <a:rPr lang="ru-RU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Павла </a:t>
            </a:r>
            <a:r>
              <a:rPr lang="ru-RU" sz="32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Глазового</a:t>
            </a:r>
            <a:r>
              <a:rPr lang="ru-RU" sz="3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64494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295</Words>
  <Application>Microsoft Office PowerPoint</Application>
  <PresentationFormat>Произвольный</PresentationFormat>
  <Paragraphs>67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Павло Глазовий «Заморські гості», «Похвала». Викривальна спрямованість гумористичних і сатиричних  творів</vt:lpstr>
      <vt:lpstr>Презентация PowerPoint</vt:lpstr>
      <vt:lpstr>Презентация PowerPoint</vt:lpstr>
      <vt:lpstr>Презентация PowerPoint</vt:lpstr>
      <vt:lpstr>Презентация PowerPoint</vt:lpstr>
      <vt:lpstr>Ну й зрозуміло, що було  І що робилось далі. Оскільки діло вже дійшло У байці до моралі, То я скажу, що не для мух Слова, звичайно, мовляться,  Бо на солодку похвалу Не тільки мухи ловляться.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 досвіду роботи вчителя української мови</dc:title>
  <dc:creator>Тима</dc:creator>
  <cp:lastModifiedBy>TPCUSer</cp:lastModifiedBy>
  <cp:revision>24</cp:revision>
  <dcterms:created xsi:type="dcterms:W3CDTF">2015-02-09T20:42:58Z</dcterms:created>
  <dcterms:modified xsi:type="dcterms:W3CDTF">2022-05-14T13:33:58Z</dcterms:modified>
</cp:coreProperties>
</file>