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343" autoAdjust="0"/>
  </p:normalViewPr>
  <p:slideViewPr>
    <p:cSldViewPr snapToGrid="0">
      <p:cViewPr varScale="1">
        <p:scale>
          <a:sx n="83" d="100"/>
          <a:sy n="83" d="100"/>
        </p:scale>
        <p:origin x="-63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9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78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3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40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10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58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46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57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94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9E6C8-9A71-4DCE-969A-95F6E62147D7}" type="datetimeFigureOut">
              <a:rPr lang="ru-RU" smtClean="0"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18A00-B9CB-4206-A233-99F701C62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81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0026" y="958645"/>
            <a:ext cx="9070258" cy="3959940"/>
          </a:xfrm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19.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 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Мудрі батькові поради»  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 речень, що містять пряму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мову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0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82761" y="2625213"/>
            <a:ext cx="8318091" cy="1002891"/>
          </a:xfrm>
        </p:spPr>
        <p:txBody>
          <a:bodyPr>
            <a:normAutofit/>
          </a:bodyPr>
          <a:lstStyle/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де ж взяти цей досвід?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050025" y="512813"/>
            <a:ext cx="9436510" cy="1950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«Один добрий досвід мудріший семи розумних правил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»,- 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народна мудрість. </a:t>
            </a:r>
            <a:endParaRPr lang="ru-RU" sz="4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1825725" y="4837472"/>
            <a:ext cx="8318091" cy="929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взагалі, що таке мудрість?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1936954" y="3805085"/>
            <a:ext cx="8318091" cy="988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Звідки з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являються мудрі люди?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0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Объект 5"/>
          <p:cNvSpPr txBox="1">
            <a:spLocks/>
          </p:cNvSpPr>
          <p:nvPr/>
        </p:nvSpPr>
        <p:spPr>
          <a:xfrm>
            <a:off x="3583858" y="4649425"/>
            <a:ext cx="5678128" cy="1762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кінцівка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2138516" y="0"/>
            <a:ext cx="9630697" cy="1204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 твору-розповіді: </a:t>
            </a: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1494503" y="1334728"/>
            <a:ext cx="9630697" cy="1054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</a:t>
            </a:r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1715729" y="2389237"/>
            <a:ext cx="9630697" cy="1032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</a:p>
        </p:txBody>
      </p:sp>
      <p:sp>
        <p:nvSpPr>
          <p:cNvPr id="11" name="Объект 5"/>
          <p:cNvSpPr txBox="1">
            <a:spLocks/>
          </p:cNvSpPr>
          <p:nvPr/>
        </p:nvSpPr>
        <p:spPr>
          <a:xfrm>
            <a:off x="1494502" y="3594917"/>
            <a:ext cx="9630697" cy="1762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висновок</a:t>
            </a:r>
          </a:p>
        </p:txBody>
      </p:sp>
    </p:spTree>
    <p:extLst>
      <p:ext uri="{BB962C8B-B14F-4D97-AF65-F5344CB8AC3E}">
        <p14:creationId xmlns:p14="http://schemas.microsoft.com/office/powerpoint/2010/main" val="35135883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843546" y="221225"/>
            <a:ext cx="9436510" cy="545691"/>
          </a:xfrm>
        </p:spPr>
        <p:txBody>
          <a:bodyPr>
            <a:normAutofit/>
          </a:bodyPr>
          <a:lstStyle/>
          <a:p>
            <a:pPr marL="0" indent="53022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 розповіді</a:t>
            </a: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1843546" y="988141"/>
            <a:ext cx="10348454" cy="5663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ЧОГО НАВЧИЛА МЕНЕ МОЯ БАБУСЯ</a:t>
            </a:r>
          </a:p>
          <a:p>
            <a:pPr marL="0" indent="53022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бабуся вже на заслуженому відпочинку. Тепер у неї більше часу для хатніх справ, для нас, онуків, та для того, щоб зайнятися улюбленою справою. Бабуся дуже любить квіти, город. Вона з любов’ю вирощує екологічно чисту городину, бо хоче, щоб ми були здоровими. А ще добре знається на лікувальних властивостях різних рослин. Тому вона часто водить нас на город (на дачу) й показує та розповідає: «Ось це кріп - він допомагає налагодити травлення; це - лаванда, діє як заспокійливе; квіти і ягоди суниці - допомагають при проблемах із нирками». А потім додає: «Мені здається, що у нас нічого нелікувального немає: усі фрукти й овочі містять корисні вітаміни й мікроелементи». А одного разу бабуся й зовсім здивувала нас. «Ось погляньте,- сказала вона,- звичайний бур’янець - кульбабки. А вони лікують дуже багато хвороб. З них варять мед, готують цілющі чаї, настоянки». От скільки див показала нам бабуся, навчила пильніше придивлятися до природи, берегти її!</a:t>
            </a:r>
          </a:p>
        </p:txBody>
      </p:sp>
    </p:spTree>
    <p:extLst>
      <p:ext uri="{BB962C8B-B14F-4D97-AF65-F5344CB8AC3E}">
        <p14:creationId xmlns:p14="http://schemas.microsoft.com/office/powerpoint/2010/main" val="2754014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Объект 5"/>
          <p:cNvSpPr txBox="1">
            <a:spLocks/>
          </p:cNvSpPr>
          <p:nvPr/>
        </p:nvSpPr>
        <p:spPr>
          <a:xfrm>
            <a:off x="1843546" y="398205"/>
            <a:ext cx="10348454" cy="5663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Зверніть увагу на розділові знаки </a:t>
            </a:r>
          </a:p>
          <a:p>
            <a:pPr marL="0" indent="530225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однорідних членах речення</a:t>
            </a:r>
          </a:p>
          <a:p>
            <a:pPr algn="ctr"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узагальнювальних словах при однорідних членах</a:t>
            </a:r>
          </a:p>
          <a:p>
            <a:pPr algn="ctr"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кладні речення</a:t>
            </a:r>
          </a:p>
          <a:p>
            <a:pPr algn="ctr"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  мова(обов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язкове використання прямої мови)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499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272</Words>
  <Application>Microsoft Office PowerPoint</Application>
  <PresentationFormat>Произвольный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Розвиток мовлення № 19. Складання розповіді  « Мудрі батькові поради»   із використанням речень, що містять пряму мову</vt:lpstr>
      <vt:lpstr>А де ж взяти цей досвід?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Складання розповіді  « Мудрі батькові поради»   із використанням речень, що містять пряму мову</dc:title>
  <dc:creator>Admin</dc:creator>
  <cp:lastModifiedBy>TPCUSer</cp:lastModifiedBy>
  <cp:revision>11</cp:revision>
  <dcterms:created xsi:type="dcterms:W3CDTF">2022-04-17T12:54:59Z</dcterms:created>
  <dcterms:modified xsi:type="dcterms:W3CDTF">2022-05-07T14:46:03Z</dcterms:modified>
</cp:coreProperties>
</file>