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440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42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173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707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17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680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03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28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4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687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558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A263-D8D2-48B9-A130-FF3ADF058CE7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19B3E-B3E1-4E0A-84B0-1BF674612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13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704" y="1484784"/>
            <a:ext cx="82089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Повторення найважливіших орфограм і пунктограм</a:t>
            </a:r>
            <a:endParaRPr lang="ru-RU" sz="4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34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83529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  <a:ea typeface="Calibri"/>
              </a:rPr>
              <a:t>Словниковий диктант</a:t>
            </a:r>
          </a:p>
          <a:p>
            <a:pPr algn="ctr"/>
            <a:endParaRPr lang="uk-UA" sz="2800" dirty="0" smtClean="0">
              <a:solidFill>
                <a:schemeClr val="bg1"/>
              </a:solidFill>
              <a:latin typeface="Georgia" panose="02040502050405020303" pitchFamily="18" charset="0"/>
              <a:ea typeface="Calibri"/>
            </a:endParaRPr>
          </a:p>
          <a:p>
            <a:pPr algn="just"/>
            <a:r>
              <a:rPr lang="uk-UA" sz="2800" dirty="0" smtClean="0">
                <a:solidFill>
                  <a:schemeClr val="bg1"/>
                </a:solidFill>
                <a:latin typeface="Georgia" panose="02040502050405020303" pitchFamily="18" charset="0"/>
                <a:ea typeface="Calibri"/>
              </a:rPr>
              <a:t>	</a:t>
            </a:r>
            <a:r>
              <a:rPr lang="uk-UA" sz="3200" dirty="0" smtClean="0">
                <a:solidFill>
                  <a:schemeClr val="bg1"/>
                </a:solidFill>
                <a:latin typeface="Georgia" panose="02040502050405020303" pitchFamily="18" charset="0"/>
                <a:ea typeface="Calibri"/>
              </a:rPr>
              <a:t>Легкий, дьогтю, екзамен, кістлявий, щасливий, чесний, білці, ляльці, менший, мавпячий, пів аркуша, піваркуш, торф’яний, святковий, молоддю, спорттовари, роззброїти, розкутий, спитати, зцідити, премудрий,  приміський, прізвисько.</a:t>
            </a:r>
            <a:endParaRPr lang="uk-UA" sz="3200" dirty="0">
              <a:solidFill>
                <a:schemeClr val="bg1"/>
              </a:solidFill>
              <a:latin typeface="Georgia" panose="02040502050405020303" pitchFamily="18" charset="0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467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504" y="260648"/>
            <a:ext cx="8928992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	</a:t>
            </a:r>
            <a:r>
              <a:rPr lang="ru-RU" sz="24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Записати речення</a:t>
            </a:r>
            <a:r>
              <a:rPr lang="ru-RU" sz="2400" b="1" dirty="0">
                <a:solidFill>
                  <a:srgbClr val="FFC000"/>
                </a:solidFill>
                <a:latin typeface="Georgia" panose="02040502050405020303" pitchFamily="18" charset="0"/>
              </a:rPr>
              <a:t>.</a:t>
            </a:r>
            <a:r>
              <a:rPr lang="ru-RU" sz="24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	Пояснити  пунктограми</a:t>
            </a:r>
            <a:r>
              <a:rPr lang="ru-RU" sz="2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endParaRPr lang="ru-RU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r>
              <a:rPr lang="ru-RU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Із – за гаю сонце сходить і за гай заходить. </a:t>
            </a:r>
          </a:p>
          <a:p>
            <a:pPr algn="just"/>
            <a:r>
              <a:rPr lang="ru-RU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Сяє з неба сонце ясно, і цвіте калина красно. </a:t>
            </a:r>
          </a:p>
          <a:p>
            <a:pPr algn="just"/>
            <a:r>
              <a:rPr lang="ru-RU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Пахнуть хлібом слова, що мене їх навчила мати. </a:t>
            </a:r>
          </a:p>
          <a:p>
            <a:pPr algn="just"/>
            <a:r>
              <a:rPr lang="ru-RU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Кажуть, мудрість приходить з роками .</a:t>
            </a:r>
          </a:p>
          <a:p>
            <a:pPr algn="just"/>
            <a:r>
              <a:rPr lang="ru-RU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Пісня – душа народу. </a:t>
            </a:r>
          </a:p>
          <a:p>
            <a:pPr algn="just"/>
            <a:r>
              <a:rPr lang="ru-RU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Пісня солодко ллється, а душа співця сміється. </a:t>
            </a:r>
          </a:p>
          <a:p>
            <a:pPr algn="just"/>
            <a:r>
              <a:rPr lang="ru-RU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«Нема кращих співаночок, як у нашім краю», - пишаються своєю піснею українці перед світом. </a:t>
            </a:r>
          </a:p>
          <a:p>
            <a:pPr algn="just"/>
            <a:r>
              <a:rPr lang="ru-RU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Тут рідне все: трава, листок, пір’їна.</a:t>
            </a:r>
          </a:p>
          <a:p>
            <a:pPr algn="just"/>
            <a:r>
              <a:rPr lang="ru-RU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Що, братику, посієш, те й пожнеш.</a:t>
            </a:r>
          </a:p>
          <a:p>
            <a:pPr algn="just"/>
            <a:endParaRPr lang="ru-RU" sz="28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801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5515" y="188640"/>
            <a:ext cx="871296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Домашн</a:t>
            </a:r>
            <a:r>
              <a:rPr lang="uk-UA" sz="16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є</a:t>
            </a:r>
            <a:r>
              <a:rPr lang="ru-RU" sz="16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завдання </a:t>
            </a:r>
          </a:p>
          <a:p>
            <a:pPr algn="ctr"/>
            <a:r>
              <a:rPr lang="ru-RU" sz="1600" b="1" dirty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sz="16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Записати текст, відновивши орфографію та пунктуацію.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  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Було собі два брати—(а,о)дин убогий а другий б(а,о)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гатий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. От б(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о,а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гатий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колись 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ізл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о,а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скавився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над бідним, що (не)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має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той 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ні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ло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ш,ж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ки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молока дітям, та й дав йому дійну к(а,о)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рову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каже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Потроху відробиш(ь) м(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е,и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ні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за неї.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Бідний брат 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відр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о,а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бляв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потроху а далі тому б(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о,а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гачеві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шкода стало к(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о,а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рови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він і каже 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вбог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о,а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му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братові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 Віддай м(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и,е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ні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к(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о,а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рову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назад! 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Той каже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Брате! Я ж тобі (за)неї 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відр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(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о,а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)бив!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—  Що ти там відробив,— як кіт наплакав тієї р(а,о)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боти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було а то таки к(а,о)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рова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! Віддай!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Бідному стало жалко своєї праці, не схотів віддати. Пішли вони п(а,о)</a:t>
            </a:r>
            <a:r>
              <a:rPr lang="ru-RU" sz="24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зиватися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до пана.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33387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131</Words>
  <Application>Microsoft Office PowerPoint</Application>
  <PresentationFormat>Экран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TPCUSer</cp:lastModifiedBy>
  <cp:revision>7</cp:revision>
  <dcterms:created xsi:type="dcterms:W3CDTF">2021-04-22T05:03:09Z</dcterms:created>
  <dcterms:modified xsi:type="dcterms:W3CDTF">2022-05-14T12:34:53Z</dcterms:modified>
</cp:coreProperties>
</file>