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61" r:id="rId15"/>
    <p:sldId id="262" r:id="rId16"/>
    <p:sldId id="264" r:id="rId17"/>
    <p:sldId id="265" r:id="rId18"/>
    <p:sldId id="263" r:id="rId19"/>
    <p:sldId id="266" r:id="rId20"/>
    <p:sldId id="267" r:id="rId21"/>
    <p:sldId id="277" r:id="rId22"/>
    <p:sldId id="278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1A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D02976-7EEF-440C-9D3E-295587BD6028}" type="doc">
      <dgm:prSet loTypeId="urn:microsoft.com/office/officeart/2005/8/layout/equation1" loCatId="relationship" qsTypeId="urn:microsoft.com/office/officeart/2005/8/quickstyle/3d3" qsCatId="3D" csTypeId="urn:microsoft.com/office/officeart/2005/8/colors/accent2_2" csCatId="accent2" phldr="1"/>
      <dgm:spPr/>
    </dgm:pt>
    <dgm:pt modelId="{CDB03446-DB2E-4429-8BD7-38D935097F62}">
      <dgm:prSet phldrT="[Текст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4000" b="1" dirty="0" smtClean="0"/>
            <a:t>ЛЗ</a:t>
          </a:r>
          <a:endParaRPr lang="ru-RU" sz="4000" b="1" dirty="0"/>
        </a:p>
      </dgm:t>
    </dgm:pt>
    <dgm:pt modelId="{8C089CED-24E0-4AD5-8BCD-DF0C6835C896}" type="parTrans" cxnId="{9D2AA1C2-8CC8-4FAF-84AD-2F669E0D5748}">
      <dgm:prSet/>
      <dgm:spPr/>
      <dgm:t>
        <a:bodyPr/>
        <a:lstStyle/>
        <a:p>
          <a:endParaRPr lang="ru-RU"/>
        </a:p>
      </dgm:t>
    </dgm:pt>
    <dgm:pt modelId="{65D020D0-417E-4730-A9D2-C33C42D2D17C}" type="sibTrans" cxnId="{9D2AA1C2-8CC8-4FAF-84AD-2F669E0D5748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/>
        </a:p>
      </dgm:t>
    </dgm:pt>
    <dgm:pt modelId="{DEA61238-D413-4661-BB11-8C45FE1F80F7}">
      <dgm:prSet phldrT="[Текст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4000" b="1" dirty="0" smtClean="0"/>
            <a:t>ГЗ</a:t>
          </a:r>
          <a:endParaRPr lang="ru-RU" sz="4000" b="1" dirty="0"/>
        </a:p>
      </dgm:t>
    </dgm:pt>
    <dgm:pt modelId="{BD9446A9-D450-475A-9283-E6E2FAA8A5DA}" type="parTrans" cxnId="{E68321AE-4FE1-41B5-8F20-A159155CE066}">
      <dgm:prSet/>
      <dgm:spPr/>
      <dgm:t>
        <a:bodyPr/>
        <a:lstStyle/>
        <a:p>
          <a:endParaRPr lang="ru-RU"/>
        </a:p>
      </dgm:t>
    </dgm:pt>
    <dgm:pt modelId="{0722AB74-AC44-44D0-AC05-89D2CE5B5FC1}" type="sibTrans" cxnId="{E68321AE-4FE1-41B5-8F20-A159155CE066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/>
        </a:p>
      </dgm:t>
    </dgm:pt>
    <dgm:pt modelId="{250AEB7C-6ED1-4FB2-B7E2-D0FA3E3EBDC0}">
      <dgm:prSet phldrT="[Текст]"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1800" b="1" dirty="0" smtClean="0"/>
            <a:t>СЛОВО</a:t>
          </a:r>
          <a:endParaRPr lang="ru-RU" sz="1800" b="1" dirty="0"/>
        </a:p>
      </dgm:t>
    </dgm:pt>
    <dgm:pt modelId="{C8624233-9A6C-4EF3-BB66-E51E73A4329E}" type="parTrans" cxnId="{CD137F10-F238-4583-ADE0-E9AC5A3DB0BA}">
      <dgm:prSet/>
      <dgm:spPr/>
      <dgm:t>
        <a:bodyPr/>
        <a:lstStyle/>
        <a:p>
          <a:endParaRPr lang="ru-RU"/>
        </a:p>
      </dgm:t>
    </dgm:pt>
    <dgm:pt modelId="{C76DA5AB-F2D0-4C50-AB1C-EAE42AB9A2C5}" type="sibTrans" cxnId="{CD137F10-F238-4583-ADE0-E9AC5A3DB0BA}">
      <dgm:prSet/>
      <dgm:spPr/>
      <dgm:t>
        <a:bodyPr/>
        <a:lstStyle/>
        <a:p>
          <a:endParaRPr lang="ru-RU"/>
        </a:p>
      </dgm:t>
    </dgm:pt>
    <dgm:pt modelId="{949CB326-CB8D-4ED7-A8C7-8EE998394CA5}" type="pres">
      <dgm:prSet presAssocID="{97D02976-7EEF-440C-9D3E-295587BD6028}" presName="linearFlow" presStyleCnt="0">
        <dgm:presLayoutVars>
          <dgm:dir/>
          <dgm:resizeHandles val="exact"/>
        </dgm:presLayoutVars>
      </dgm:prSet>
      <dgm:spPr/>
    </dgm:pt>
    <dgm:pt modelId="{4CFEB590-9F60-4615-9071-9C68B8D34403}" type="pres">
      <dgm:prSet presAssocID="{CDB03446-DB2E-4429-8BD7-38D935097F6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959F3B-2666-4F0F-A002-54FFE336A321}" type="pres">
      <dgm:prSet presAssocID="{65D020D0-417E-4730-A9D2-C33C42D2D17C}" presName="spacerL" presStyleCnt="0"/>
      <dgm:spPr/>
    </dgm:pt>
    <dgm:pt modelId="{AF2764BF-8AF6-499B-9B97-656C2B054BC1}" type="pres">
      <dgm:prSet presAssocID="{65D020D0-417E-4730-A9D2-C33C42D2D17C}" presName="sibTrans" presStyleLbl="sibTrans2D1" presStyleIdx="0" presStyleCnt="2"/>
      <dgm:spPr/>
      <dgm:t>
        <a:bodyPr/>
        <a:lstStyle/>
        <a:p>
          <a:endParaRPr lang="ru-RU"/>
        </a:p>
      </dgm:t>
    </dgm:pt>
    <dgm:pt modelId="{F6D3251B-BCF9-4FC0-890D-AFCB383EE8D7}" type="pres">
      <dgm:prSet presAssocID="{65D020D0-417E-4730-A9D2-C33C42D2D17C}" presName="spacerR" presStyleCnt="0"/>
      <dgm:spPr/>
    </dgm:pt>
    <dgm:pt modelId="{5F205FB5-8A3F-4504-9905-F5A28D77985C}" type="pres">
      <dgm:prSet presAssocID="{DEA61238-D413-4661-BB11-8C45FE1F80F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735BBA-8F89-4B21-A27C-32641112CF40}" type="pres">
      <dgm:prSet presAssocID="{0722AB74-AC44-44D0-AC05-89D2CE5B5FC1}" presName="spacerL" presStyleCnt="0"/>
      <dgm:spPr/>
    </dgm:pt>
    <dgm:pt modelId="{EB889C2C-C491-4E07-A687-BA8B1A539E7B}" type="pres">
      <dgm:prSet presAssocID="{0722AB74-AC44-44D0-AC05-89D2CE5B5FC1}" presName="sibTrans" presStyleLbl="sibTrans2D1" presStyleIdx="1" presStyleCnt="2"/>
      <dgm:spPr/>
      <dgm:t>
        <a:bodyPr/>
        <a:lstStyle/>
        <a:p>
          <a:endParaRPr lang="ru-RU"/>
        </a:p>
      </dgm:t>
    </dgm:pt>
    <dgm:pt modelId="{C8051FA7-A106-4492-9F35-9CF3472128AB}" type="pres">
      <dgm:prSet presAssocID="{0722AB74-AC44-44D0-AC05-89D2CE5B5FC1}" presName="spacerR" presStyleCnt="0"/>
      <dgm:spPr/>
    </dgm:pt>
    <dgm:pt modelId="{9AC1BA15-878B-47E4-942C-DC8458B5511C}" type="pres">
      <dgm:prSet presAssocID="{250AEB7C-6ED1-4FB2-B7E2-D0FA3E3EBDC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587EAC-2DBC-449A-962C-2A3C81FFA95E}" type="presOf" srcId="{DEA61238-D413-4661-BB11-8C45FE1F80F7}" destId="{5F205FB5-8A3F-4504-9905-F5A28D77985C}" srcOrd="0" destOrd="0" presId="urn:microsoft.com/office/officeart/2005/8/layout/equation1"/>
    <dgm:cxn modelId="{E89A4EC1-2ECD-44B5-9A65-5C3000755EAD}" type="presOf" srcId="{65D020D0-417E-4730-A9D2-C33C42D2D17C}" destId="{AF2764BF-8AF6-499B-9B97-656C2B054BC1}" srcOrd="0" destOrd="0" presId="urn:microsoft.com/office/officeart/2005/8/layout/equation1"/>
    <dgm:cxn modelId="{CD137F10-F238-4583-ADE0-E9AC5A3DB0BA}" srcId="{97D02976-7EEF-440C-9D3E-295587BD6028}" destId="{250AEB7C-6ED1-4FB2-B7E2-D0FA3E3EBDC0}" srcOrd="2" destOrd="0" parTransId="{C8624233-9A6C-4EF3-BB66-E51E73A4329E}" sibTransId="{C76DA5AB-F2D0-4C50-AB1C-EAE42AB9A2C5}"/>
    <dgm:cxn modelId="{16C7C8AC-D270-405E-869D-2AF4D0858014}" type="presOf" srcId="{250AEB7C-6ED1-4FB2-B7E2-D0FA3E3EBDC0}" destId="{9AC1BA15-878B-47E4-942C-DC8458B5511C}" srcOrd="0" destOrd="0" presId="urn:microsoft.com/office/officeart/2005/8/layout/equation1"/>
    <dgm:cxn modelId="{E0507969-462D-426B-8A5F-446E466B421C}" type="presOf" srcId="{0722AB74-AC44-44D0-AC05-89D2CE5B5FC1}" destId="{EB889C2C-C491-4E07-A687-BA8B1A539E7B}" srcOrd="0" destOrd="0" presId="urn:microsoft.com/office/officeart/2005/8/layout/equation1"/>
    <dgm:cxn modelId="{45E4CD77-0ABB-4AC4-AA50-E984560501B8}" type="presOf" srcId="{CDB03446-DB2E-4429-8BD7-38D935097F62}" destId="{4CFEB590-9F60-4615-9071-9C68B8D34403}" srcOrd="0" destOrd="0" presId="urn:microsoft.com/office/officeart/2005/8/layout/equation1"/>
    <dgm:cxn modelId="{543508F8-4573-402F-82BE-0DC8B4B7CF3D}" type="presOf" srcId="{97D02976-7EEF-440C-9D3E-295587BD6028}" destId="{949CB326-CB8D-4ED7-A8C7-8EE998394CA5}" srcOrd="0" destOrd="0" presId="urn:microsoft.com/office/officeart/2005/8/layout/equation1"/>
    <dgm:cxn modelId="{9D2AA1C2-8CC8-4FAF-84AD-2F669E0D5748}" srcId="{97D02976-7EEF-440C-9D3E-295587BD6028}" destId="{CDB03446-DB2E-4429-8BD7-38D935097F62}" srcOrd="0" destOrd="0" parTransId="{8C089CED-24E0-4AD5-8BCD-DF0C6835C896}" sibTransId="{65D020D0-417E-4730-A9D2-C33C42D2D17C}"/>
    <dgm:cxn modelId="{E68321AE-4FE1-41B5-8F20-A159155CE066}" srcId="{97D02976-7EEF-440C-9D3E-295587BD6028}" destId="{DEA61238-D413-4661-BB11-8C45FE1F80F7}" srcOrd="1" destOrd="0" parTransId="{BD9446A9-D450-475A-9283-E6E2FAA8A5DA}" sibTransId="{0722AB74-AC44-44D0-AC05-89D2CE5B5FC1}"/>
    <dgm:cxn modelId="{DE5DFFBE-3537-4097-AE97-E10D4A1C02BA}" type="presParOf" srcId="{949CB326-CB8D-4ED7-A8C7-8EE998394CA5}" destId="{4CFEB590-9F60-4615-9071-9C68B8D34403}" srcOrd="0" destOrd="0" presId="urn:microsoft.com/office/officeart/2005/8/layout/equation1"/>
    <dgm:cxn modelId="{B61B0A6A-0DC5-4EFA-A5D3-1EB2D4BD962E}" type="presParOf" srcId="{949CB326-CB8D-4ED7-A8C7-8EE998394CA5}" destId="{EB959F3B-2666-4F0F-A002-54FFE336A321}" srcOrd="1" destOrd="0" presId="urn:microsoft.com/office/officeart/2005/8/layout/equation1"/>
    <dgm:cxn modelId="{95320ED5-3602-49B6-BA18-3C9FEC87A28F}" type="presParOf" srcId="{949CB326-CB8D-4ED7-A8C7-8EE998394CA5}" destId="{AF2764BF-8AF6-499B-9B97-656C2B054BC1}" srcOrd="2" destOrd="0" presId="urn:microsoft.com/office/officeart/2005/8/layout/equation1"/>
    <dgm:cxn modelId="{4FBD6508-CB5C-45EA-9367-9F7D7C84A560}" type="presParOf" srcId="{949CB326-CB8D-4ED7-A8C7-8EE998394CA5}" destId="{F6D3251B-BCF9-4FC0-890D-AFCB383EE8D7}" srcOrd="3" destOrd="0" presId="urn:microsoft.com/office/officeart/2005/8/layout/equation1"/>
    <dgm:cxn modelId="{03A7B2E7-02D9-470C-BA43-DC54CA6CB6EF}" type="presParOf" srcId="{949CB326-CB8D-4ED7-A8C7-8EE998394CA5}" destId="{5F205FB5-8A3F-4504-9905-F5A28D77985C}" srcOrd="4" destOrd="0" presId="urn:microsoft.com/office/officeart/2005/8/layout/equation1"/>
    <dgm:cxn modelId="{A7600AFB-46D2-43FD-BE28-98CCF29FC186}" type="presParOf" srcId="{949CB326-CB8D-4ED7-A8C7-8EE998394CA5}" destId="{6A735BBA-8F89-4B21-A27C-32641112CF40}" srcOrd="5" destOrd="0" presId="urn:microsoft.com/office/officeart/2005/8/layout/equation1"/>
    <dgm:cxn modelId="{6E029EE7-5746-4BDC-BEE0-4C0E295CF580}" type="presParOf" srcId="{949CB326-CB8D-4ED7-A8C7-8EE998394CA5}" destId="{EB889C2C-C491-4E07-A687-BA8B1A539E7B}" srcOrd="6" destOrd="0" presId="urn:microsoft.com/office/officeart/2005/8/layout/equation1"/>
    <dgm:cxn modelId="{F1B667AD-B31F-4623-B310-E1C042DC4396}" type="presParOf" srcId="{949CB326-CB8D-4ED7-A8C7-8EE998394CA5}" destId="{C8051FA7-A106-4492-9F35-9CF3472128AB}" srcOrd="7" destOrd="0" presId="urn:microsoft.com/office/officeart/2005/8/layout/equation1"/>
    <dgm:cxn modelId="{A0D060D9-78D8-4509-98FD-C991B5B7A685}" type="presParOf" srcId="{949CB326-CB8D-4ED7-A8C7-8EE998394CA5}" destId="{9AC1BA15-878B-47E4-942C-DC8458B5511C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E43B16-7050-4B34-8B9E-0F7702D14641}" type="doc">
      <dgm:prSet loTypeId="urn:microsoft.com/office/officeart/2005/8/layout/cycle2" loCatId="cycl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5E41F0C4-C59D-4291-B870-8827E5A1637D}">
      <dgm:prSet phldrT="[Текст]" custT="1"/>
      <dgm:spPr/>
      <dgm:t>
        <a:bodyPr/>
        <a:lstStyle/>
        <a:p>
          <a:r>
            <a:rPr lang="uk-UA" sz="2000" b="1" dirty="0" smtClean="0"/>
            <a:t>За  кольором</a:t>
          </a:r>
        </a:p>
        <a:p>
          <a:r>
            <a:rPr lang="uk-UA" sz="2000" b="1" dirty="0" smtClean="0">
              <a:solidFill>
                <a:schemeClr val="tx1"/>
              </a:solidFill>
            </a:rPr>
            <a:t>Золоті руки</a:t>
          </a:r>
          <a:endParaRPr lang="ru-RU" sz="2000" b="1" dirty="0">
            <a:solidFill>
              <a:schemeClr val="tx1"/>
            </a:solidFill>
          </a:endParaRPr>
        </a:p>
      </dgm:t>
    </dgm:pt>
    <dgm:pt modelId="{9C352AB7-8CE1-40AD-BDEC-998CE14B3AFD}" type="parTrans" cxnId="{B0D98E22-CE12-4044-A9A7-26F18024516D}">
      <dgm:prSet/>
      <dgm:spPr/>
      <dgm:t>
        <a:bodyPr/>
        <a:lstStyle/>
        <a:p>
          <a:endParaRPr lang="ru-RU"/>
        </a:p>
      </dgm:t>
    </dgm:pt>
    <dgm:pt modelId="{B29F2C7B-71C9-4855-9513-A630921645F6}" type="sibTrans" cxnId="{B0D98E22-CE12-4044-A9A7-26F18024516D}">
      <dgm:prSet/>
      <dgm:spPr/>
      <dgm:t>
        <a:bodyPr/>
        <a:lstStyle/>
        <a:p>
          <a:endParaRPr lang="ru-RU"/>
        </a:p>
      </dgm:t>
    </dgm:pt>
    <dgm:pt modelId="{5D752144-C855-4771-9E3E-C3E891D97682}">
      <dgm:prSet phldrT="[Текст]" custT="1"/>
      <dgm:spPr/>
      <dgm:t>
        <a:bodyPr/>
        <a:lstStyle/>
        <a:p>
          <a:r>
            <a:rPr lang="uk-UA" sz="2000" b="1" dirty="0" smtClean="0"/>
            <a:t>За  функцією</a:t>
          </a:r>
        </a:p>
        <a:p>
          <a:r>
            <a:rPr lang="uk-UA" sz="2000" b="1" dirty="0" smtClean="0">
              <a:solidFill>
                <a:schemeClr val="tx1"/>
              </a:solidFill>
            </a:rPr>
            <a:t>Крило  літака</a:t>
          </a:r>
          <a:endParaRPr lang="ru-RU" sz="2000" b="1" dirty="0">
            <a:solidFill>
              <a:schemeClr val="tx1"/>
            </a:solidFill>
          </a:endParaRPr>
        </a:p>
      </dgm:t>
    </dgm:pt>
    <dgm:pt modelId="{F6EDB72A-A47F-4433-9E15-1F4A1D010974}" type="parTrans" cxnId="{91B7249A-52D1-4D77-B7E2-4F283642AB7E}">
      <dgm:prSet/>
      <dgm:spPr/>
      <dgm:t>
        <a:bodyPr/>
        <a:lstStyle/>
        <a:p>
          <a:endParaRPr lang="ru-RU"/>
        </a:p>
      </dgm:t>
    </dgm:pt>
    <dgm:pt modelId="{784EBDC6-BAC3-4270-81D3-2BF6F89C5B77}" type="sibTrans" cxnId="{91B7249A-52D1-4D77-B7E2-4F283642AB7E}">
      <dgm:prSet/>
      <dgm:spPr/>
      <dgm:t>
        <a:bodyPr/>
        <a:lstStyle/>
        <a:p>
          <a:endParaRPr lang="ru-RU"/>
        </a:p>
      </dgm:t>
    </dgm:pt>
    <dgm:pt modelId="{9BAAFF1D-E6E8-476A-9311-504194B97CF5}">
      <dgm:prSet phldrT="[Текст]" custT="1"/>
      <dgm:spPr/>
      <dgm:t>
        <a:bodyPr/>
        <a:lstStyle/>
        <a:p>
          <a:r>
            <a:rPr lang="uk-UA" sz="1800" b="1" dirty="0" smtClean="0"/>
            <a:t>За  розташуванням</a:t>
          </a:r>
        </a:p>
        <a:p>
          <a:r>
            <a:rPr lang="uk-UA" sz="2000" b="1" dirty="0" smtClean="0">
              <a:solidFill>
                <a:schemeClr val="tx1"/>
              </a:solidFill>
            </a:rPr>
            <a:t>Ніс  човна</a:t>
          </a:r>
          <a:endParaRPr lang="ru-RU" sz="2000" b="1" dirty="0">
            <a:solidFill>
              <a:schemeClr val="tx1"/>
            </a:solidFill>
          </a:endParaRPr>
        </a:p>
      </dgm:t>
    </dgm:pt>
    <dgm:pt modelId="{92DD1FF1-BA60-4818-A861-632A665F63E7}" type="parTrans" cxnId="{FF8535D4-1766-49BA-AE79-1959708B59D2}">
      <dgm:prSet/>
      <dgm:spPr/>
      <dgm:t>
        <a:bodyPr/>
        <a:lstStyle/>
        <a:p>
          <a:endParaRPr lang="ru-RU"/>
        </a:p>
      </dgm:t>
    </dgm:pt>
    <dgm:pt modelId="{519DB117-BA0E-4B2F-AEC8-B195B98D442D}" type="sibTrans" cxnId="{FF8535D4-1766-49BA-AE79-1959708B59D2}">
      <dgm:prSet/>
      <dgm:spPr/>
      <dgm:t>
        <a:bodyPr/>
        <a:lstStyle/>
        <a:p>
          <a:endParaRPr lang="ru-RU"/>
        </a:p>
      </dgm:t>
    </dgm:pt>
    <dgm:pt modelId="{5B49CE64-CA14-4BAC-80D4-A9E526F328DE}">
      <dgm:prSet phldrT="[Текст]" custT="1"/>
      <dgm:spPr/>
      <dgm:t>
        <a:bodyPr/>
        <a:lstStyle/>
        <a:p>
          <a:r>
            <a:rPr lang="uk-UA" sz="1800" b="1" dirty="0" smtClean="0"/>
            <a:t>За  враженням</a:t>
          </a:r>
        </a:p>
        <a:p>
          <a:r>
            <a:rPr lang="uk-UA" sz="2400" b="1" dirty="0" smtClean="0">
              <a:solidFill>
                <a:schemeClr val="tx1"/>
              </a:solidFill>
            </a:rPr>
            <a:t>Злий  вітер</a:t>
          </a:r>
          <a:endParaRPr lang="ru-RU" sz="2400" b="1" dirty="0">
            <a:solidFill>
              <a:schemeClr val="tx1"/>
            </a:solidFill>
          </a:endParaRPr>
        </a:p>
      </dgm:t>
    </dgm:pt>
    <dgm:pt modelId="{16A9614D-4FE0-43F5-A97D-E99CB162F650}" type="parTrans" cxnId="{8D83A133-0D64-44F9-AA1A-F9D20153F1AC}">
      <dgm:prSet/>
      <dgm:spPr/>
      <dgm:t>
        <a:bodyPr/>
        <a:lstStyle/>
        <a:p>
          <a:endParaRPr lang="ru-RU"/>
        </a:p>
      </dgm:t>
    </dgm:pt>
    <dgm:pt modelId="{9B4D2245-4C3B-4FA6-B488-945D64B6D37D}" type="sibTrans" cxnId="{8D83A133-0D64-44F9-AA1A-F9D20153F1AC}">
      <dgm:prSet/>
      <dgm:spPr/>
      <dgm:t>
        <a:bodyPr/>
        <a:lstStyle/>
        <a:p>
          <a:endParaRPr lang="ru-RU"/>
        </a:p>
      </dgm:t>
    </dgm:pt>
    <dgm:pt modelId="{A6B0AE9C-D999-4AA7-A4B2-76741B93C296}">
      <dgm:prSet phldrT="[Текст]" custT="1"/>
      <dgm:spPr/>
      <dgm:t>
        <a:bodyPr/>
        <a:lstStyle/>
        <a:p>
          <a:r>
            <a:rPr lang="uk-UA" sz="2000" b="1" dirty="0" smtClean="0"/>
            <a:t>За  оцінкою</a:t>
          </a:r>
        </a:p>
        <a:p>
          <a:r>
            <a:rPr lang="uk-UA" sz="2400" b="1" dirty="0" smtClean="0">
              <a:solidFill>
                <a:schemeClr val="tx1"/>
              </a:solidFill>
            </a:rPr>
            <a:t>Гострий язик</a:t>
          </a:r>
          <a:endParaRPr lang="ru-RU" sz="2400" b="1" dirty="0">
            <a:solidFill>
              <a:schemeClr val="tx1"/>
            </a:solidFill>
          </a:endParaRPr>
        </a:p>
      </dgm:t>
    </dgm:pt>
    <dgm:pt modelId="{255E4DEF-D0F7-4A3E-B943-35F8C2A452E1}" type="parTrans" cxnId="{3B67CF05-A497-47B9-B43F-736DEAEDC528}">
      <dgm:prSet/>
      <dgm:spPr/>
      <dgm:t>
        <a:bodyPr/>
        <a:lstStyle/>
        <a:p>
          <a:endParaRPr lang="ru-RU"/>
        </a:p>
      </dgm:t>
    </dgm:pt>
    <dgm:pt modelId="{56E5F881-DEE7-48D3-A305-ECFAF45C89A2}" type="sibTrans" cxnId="{3B67CF05-A497-47B9-B43F-736DEAEDC528}">
      <dgm:prSet/>
      <dgm:spPr/>
      <dgm:t>
        <a:bodyPr/>
        <a:lstStyle/>
        <a:p>
          <a:endParaRPr lang="ru-RU"/>
        </a:p>
      </dgm:t>
    </dgm:pt>
    <dgm:pt modelId="{1328E83D-D30F-452D-A8D9-FE757F35AFDC}" type="pres">
      <dgm:prSet presAssocID="{70E43B16-7050-4B34-8B9E-0F7702D1464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7DA2872-FF7E-4008-84B4-717DB00C7D94}" type="pres">
      <dgm:prSet presAssocID="{5E41F0C4-C59D-4291-B870-8827E5A1637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C29751-0404-4FE0-852E-C97D314DD493}" type="pres">
      <dgm:prSet presAssocID="{B29F2C7B-71C9-4855-9513-A630921645F6}" presName="sibTrans" presStyleLbl="sibTrans2D1" presStyleIdx="0" presStyleCnt="5"/>
      <dgm:spPr/>
      <dgm:t>
        <a:bodyPr/>
        <a:lstStyle/>
        <a:p>
          <a:endParaRPr lang="ru-RU"/>
        </a:p>
      </dgm:t>
    </dgm:pt>
    <dgm:pt modelId="{096D17E1-2E95-493A-9A2A-0FF62B96DD3F}" type="pres">
      <dgm:prSet presAssocID="{B29F2C7B-71C9-4855-9513-A630921645F6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5789F4C9-CC8C-43E5-BD11-6B556404B86A}" type="pres">
      <dgm:prSet presAssocID="{5D752144-C855-4771-9E3E-C3E891D9768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8FA863-0B75-404C-8E2C-DA14617324A0}" type="pres">
      <dgm:prSet presAssocID="{784EBDC6-BAC3-4270-81D3-2BF6F89C5B77}" presName="sibTrans" presStyleLbl="sibTrans2D1" presStyleIdx="1" presStyleCnt="5"/>
      <dgm:spPr/>
      <dgm:t>
        <a:bodyPr/>
        <a:lstStyle/>
        <a:p>
          <a:endParaRPr lang="ru-RU"/>
        </a:p>
      </dgm:t>
    </dgm:pt>
    <dgm:pt modelId="{B711AFC8-0CD8-461A-B9ED-41E7B6CB6699}" type="pres">
      <dgm:prSet presAssocID="{784EBDC6-BAC3-4270-81D3-2BF6F89C5B77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C2948804-5D90-4ED9-A312-DFBADC6A5BE9}" type="pres">
      <dgm:prSet presAssocID="{9BAAFF1D-E6E8-476A-9311-504194B97CF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11533D-74DF-4F1C-9719-C21915AE0FC7}" type="pres">
      <dgm:prSet presAssocID="{519DB117-BA0E-4B2F-AEC8-B195B98D442D}" presName="sibTrans" presStyleLbl="sibTrans2D1" presStyleIdx="2" presStyleCnt="5"/>
      <dgm:spPr/>
      <dgm:t>
        <a:bodyPr/>
        <a:lstStyle/>
        <a:p>
          <a:endParaRPr lang="ru-RU"/>
        </a:p>
      </dgm:t>
    </dgm:pt>
    <dgm:pt modelId="{CE832C9A-C58A-4E59-8008-73F94E96040D}" type="pres">
      <dgm:prSet presAssocID="{519DB117-BA0E-4B2F-AEC8-B195B98D442D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EC17531D-7819-4DFC-9C2E-DC3A146657EE}" type="pres">
      <dgm:prSet presAssocID="{5B49CE64-CA14-4BAC-80D4-A9E526F328D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84EB1C-EA4C-4A16-8FCC-1ECF2E4A66AE}" type="pres">
      <dgm:prSet presAssocID="{9B4D2245-4C3B-4FA6-B488-945D64B6D37D}" presName="sibTrans" presStyleLbl="sibTrans2D1" presStyleIdx="3" presStyleCnt="5"/>
      <dgm:spPr/>
      <dgm:t>
        <a:bodyPr/>
        <a:lstStyle/>
        <a:p>
          <a:endParaRPr lang="ru-RU"/>
        </a:p>
      </dgm:t>
    </dgm:pt>
    <dgm:pt modelId="{0263898D-7E6E-4032-9155-E273466E0157}" type="pres">
      <dgm:prSet presAssocID="{9B4D2245-4C3B-4FA6-B488-945D64B6D37D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9F7A1B37-8BCF-490A-9F52-7F061FC29A20}" type="pres">
      <dgm:prSet presAssocID="{A6B0AE9C-D999-4AA7-A4B2-76741B93C29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9D1F35-B2B1-4716-B3B3-EEF0106F3EC8}" type="pres">
      <dgm:prSet presAssocID="{56E5F881-DEE7-48D3-A305-ECFAF45C89A2}" presName="sibTrans" presStyleLbl="sibTrans2D1" presStyleIdx="4" presStyleCnt="5"/>
      <dgm:spPr/>
      <dgm:t>
        <a:bodyPr/>
        <a:lstStyle/>
        <a:p>
          <a:endParaRPr lang="ru-RU"/>
        </a:p>
      </dgm:t>
    </dgm:pt>
    <dgm:pt modelId="{5A6C57BD-75D0-4845-87B4-58456101040A}" type="pres">
      <dgm:prSet presAssocID="{56E5F881-DEE7-48D3-A305-ECFAF45C89A2}" presName="connectorText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3A356C27-C1DE-43C9-A89E-8CFEDFCBDBE9}" type="presOf" srcId="{519DB117-BA0E-4B2F-AEC8-B195B98D442D}" destId="{F711533D-74DF-4F1C-9719-C21915AE0FC7}" srcOrd="0" destOrd="0" presId="urn:microsoft.com/office/officeart/2005/8/layout/cycle2"/>
    <dgm:cxn modelId="{3B67CF05-A497-47B9-B43F-736DEAEDC528}" srcId="{70E43B16-7050-4B34-8B9E-0F7702D14641}" destId="{A6B0AE9C-D999-4AA7-A4B2-76741B93C296}" srcOrd="4" destOrd="0" parTransId="{255E4DEF-D0F7-4A3E-B943-35F8C2A452E1}" sibTransId="{56E5F881-DEE7-48D3-A305-ECFAF45C89A2}"/>
    <dgm:cxn modelId="{EB9FFF53-B745-4DBE-98DE-E1538282E2F1}" type="presOf" srcId="{9B4D2245-4C3B-4FA6-B488-945D64B6D37D}" destId="{8984EB1C-EA4C-4A16-8FCC-1ECF2E4A66AE}" srcOrd="0" destOrd="0" presId="urn:microsoft.com/office/officeart/2005/8/layout/cycle2"/>
    <dgm:cxn modelId="{3BAF6518-6DCA-42CD-BDD0-D920CC66B1B9}" type="presOf" srcId="{B29F2C7B-71C9-4855-9513-A630921645F6}" destId="{096D17E1-2E95-493A-9A2A-0FF62B96DD3F}" srcOrd="1" destOrd="0" presId="urn:microsoft.com/office/officeart/2005/8/layout/cycle2"/>
    <dgm:cxn modelId="{9250B8EC-84AF-464C-AC5F-C2CF64E8B983}" type="presOf" srcId="{519DB117-BA0E-4B2F-AEC8-B195B98D442D}" destId="{CE832C9A-C58A-4E59-8008-73F94E96040D}" srcOrd="1" destOrd="0" presId="urn:microsoft.com/office/officeart/2005/8/layout/cycle2"/>
    <dgm:cxn modelId="{50CCAE61-F0E7-48F7-B198-89FC25E32B6A}" type="presOf" srcId="{70E43B16-7050-4B34-8B9E-0F7702D14641}" destId="{1328E83D-D30F-452D-A8D9-FE757F35AFDC}" srcOrd="0" destOrd="0" presId="urn:microsoft.com/office/officeart/2005/8/layout/cycle2"/>
    <dgm:cxn modelId="{AF934B1B-F178-4ADC-AF84-BA191EBF4D9D}" type="presOf" srcId="{9B4D2245-4C3B-4FA6-B488-945D64B6D37D}" destId="{0263898D-7E6E-4032-9155-E273466E0157}" srcOrd="1" destOrd="0" presId="urn:microsoft.com/office/officeart/2005/8/layout/cycle2"/>
    <dgm:cxn modelId="{E2D80163-C755-42C8-B9FE-7087C6B7D92F}" type="presOf" srcId="{B29F2C7B-71C9-4855-9513-A630921645F6}" destId="{E5C29751-0404-4FE0-852E-C97D314DD493}" srcOrd="0" destOrd="0" presId="urn:microsoft.com/office/officeart/2005/8/layout/cycle2"/>
    <dgm:cxn modelId="{99383B0E-591C-4BBB-87AF-06DF30F52898}" type="presOf" srcId="{56E5F881-DEE7-48D3-A305-ECFAF45C89A2}" destId="{5A6C57BD-75D0-4845-87B4-58456101040A}" srcOrd="1" destOrd="0" presId="urn:microsoft.com/office/officeart/2005/8/layout/cycle2"/>
    <dgm:cxn modelId="{F79ED6C4-F23D-4A10-9508-1B808E46F1FE}" type="presOf" srcId="{784EBDC6-BAC3-4270-81D3-2BF6F89C5B77}" destId="{B711AFC8-0CD8-461A-B9ED-41E7B6CB6699}" srcOrd="1" destOrd="0" presId="urn:microsoft.com/office/officeart/2005/8/layout/cycle2"/>
    <dgm:cxn modelId="{599A0A2D-9383-4EBF-91B6-6D07FE8915D9}" type="presOf" srcId="{9BAAFF1D-E6E8-476A-9311-504194B97CF5}" destId="{C2948804-5D90-4ED9-A312-DFBADC6A5BE9}" srcOrd="0" destOrd="0" presId="urn:microsoft.com/office/officeart/2005/8/layout/cycle2"/>
    <dgm:cxn modelId="{FF8535D4-1766-49BA-AE79-1959708B59D2}" srcId="{70E43B16-7050-4B34-8B9E-0F7702D14641}" destId="{9BAAFF1D-E6E8-476A-9311-504194B97CF5}" srcOrd="2" destOrd="0" parTransId="{92DD1FF1-BA60-4818-A861-632A665F63E7}" sibTransId="{519DB117-BA0E-4B2F-AEC8-B195B98D442D}"/>
    <dgm:cxn modelId="{6DBBD690-B6DB-44B6-A015-090D1B6CCEBD}" type="presOf" srcId="{56E5F881-DEE7-48D3-A305-ECFAF45C89A2}" destId="{F59D1F35-B2B1-4716-B3B3-EEF0106F3EC8}" srcOrd="0" destOrd="0" presId="urn:microsoft.com/office/officeart/2005/8/layout/cycle2"/>
    <dgm:cxn modelId="{B0D98E22-CE12-4044-A9A7-26F18024516D}" srcId="{70E43B16-7050-4B34-8B9E-0F7702D14641}" destId="{5E41F0C4-C59D-4291-B870-8827E5A1637D}" srcOrd="0" destOrd="0" parTransId="{9C352AB7-8CE1-40AD-BDEC-998CE14B3AFD}" sibTransId="{B29F2C7B-71C9-4855-9513-A630921645F6}"/>
    <dgm:cxn modelId="{8D83A133-0D64-44F9-AA1A-F9D20153F1AC}" srcId="{70E43B16-7050-4B34-8B9E-0F7702D14641}" destId="{5B49CE64-CA14-4BAC-80D4-A9E526F328DE}" srcOrd="3" destOrd="0" parTransId="{16A9614D-4FE0-43F5-A97D-E99CB162F650}" sibTransId="{9B4D2245-4C3B-4FA6-B488-945D64B6D37D}"/>
    <dgm:cxn modelId="{27ECFF23-4176-4911-9C6A-AD2093CD5B4B}" type="presOf" srcId="{784EBDC6-BAC3-4270-81D3-2BF6F89C5B77}" destId="{5B8FA863-0B75-404C-8E2C-DA14617324A0}" srcOrd="0" destOrd="0" presId="urn:microsoft.com/office/officeart/2005/8/layout/cycle2"/>
    <dgm:cxn modelId="{AE8D799C-77AF-419E-B353-51E43CA2B9FF}" type="presOf" srcId="{A6B0AE9C-D999-4AA7-A4B2-76741B93C296}" destId="{9F7A1B37-8BCF-490A-9F52-7F061FC29A20}" srcOrd="0" destOrd="0" presId="urn:microsoft.com/office/officeart/2005/8/layout/cycle2"/>
    <dgm:cxn modelId="{31D9CFEB-50A3-4B4B-B0EB-EBFF3FCF56B6}" type="presOf" srcId="{5E41F0C4-C59D-4291-B870-8827E5A1637D}" destId="{37DA2872-FF7E-4008-84B4-717DB00C7D94}" srcOrd="0" destOrd="0" presId="urn:microsoft.com/office/officeart/2005/8/layout/cycle2"/>
    <dgm:cxn modelId="{49E2C59D-3E42-4178-9EDC-96CD4643A0F1}" type="presOf" srcId="{5D752144-C855-4771-9E3E-C3E891D97682}" destId="{5789F4C9-CC8C-43E5-BD11-6B556404B86A}" srcOrd="0" destOrd="0" presId="urn:microsoft.com/office/officeart/2005/8/layout/cycle2"/>
    <dgm:cxn modelId="{CA126165-B2AD-4DCE-BDD2-EC659DE269AC}" type="presOf" srcId="{5B49CE64-CA14-4BAC-80D4-A9E526F328DE}" destId="{EC17531D-7819-4DFC-9C2E-DC3A146657EE}" srcOrd="0" destOrd="0" presId="urn:microsoft.com/office/officeart/2005/8/layout/cycle2"/>
    <dgm:cxn modelId="{91B7249A-52D1-4D77-B7E2-4F283642AB7E}" srcId="{70E43B16-7050-4B34-8B9E-0F7702D14641}" destId="{5D752144-C855-4771-9E3E-C3E891D97682}" srcOrd="1" destOrd="0" parTransId="{F6EDB72A-A47F-4433-9E15-1F4A1D010974}" sibTransId="{784EBDC6-BAC3-4270-81D3-2BF6F89C5B77}"/>
    <dgm:cxn modelId="{FED62299-58E6-4CC5-A079-6303178518E5}" type="presParOf" srcId="{1328E83D-D30F-452D-A8D9-FE757F35AFDC}" destId="{37DA2872-FF7E-4008-84B4-717DB00C7D94}" srcOrd="0" destOrd="0" presId="urn:microsoft.com/office/officeart/2005/8/layout/cycle2"/>
    <dgm:cxn modelId="{BC12BBF9-D382-43A8-9206-266EF80487BC}" type="presParOf" srcId="{1328E83D-D30F-452D-A8D9-FE757F35AFDC}" destId="{E5C29751-0404-4FE0-852E-C97D314DD493}" srcOrd="1" destOrd="0" presId="urn:microsoft.com/office/officeart/2005/8/layout/cycle2"/>
    <dgm:cxn modelId="{A2D3B71A-EDD6-4037-91C8-2E9CC6BB68A2}" type="presParOf" srcId="{E5C29751-0404-4FE0-852E-C97D314DD493}" destId="{096D17E1-2E95-493A-9A2A-0FF62B96DD3F}" srcOrd="0" destOrd="0" presId="urn:microsoft.com/office/officeart/2005/8/layout/cycle2"/>
    <dgm:cxn modelId="{553501FD-8C43-4583-8501-86B0F1F21E55}" type="presParOf" srcId="{1328E83D-D30F-452D-A8D9-FE757F35AFDC}" destId="{5789F4C9-CC8C-43E5-BD11-6B556404B86A}" srcOrd="2" destOrd="0" presId="urn:microsoft.com/office/officeart/2005/8/layout/cycle2"/>
    <dgm:cxn modelId="{695A43BC-7EAA-4F14-B9D7-03C30700B306}" type="presParOf" srcId="{1328E83D-D30F-452D-A8D9-FE757F35AFDC}" destId="{5B8FA863-0B75-404C-8E2C-DA14617324A0}" srcOrd="3" destOrd="0" presId="urn:microsoft.com/office/officeart/2005/8/layout/cycle2"/>
    <dgm:cxn modelId="{911648C2-8923-4823-9BAA-EB01596F0217}" type="presParOf" srcId="{5B8FA863-0B75-404C-8E2C-DA14617324A0}" destId="{B711AFC8-0CD8-461A-B9ED-41E7B6CB6699}" srcOrd="0" destOrd="0" presId="urn:microsoft.com/office/officeart/2005/8/layout/cycle2"/>
    <dgm:cxn modelId="{BC3E5D1B-90F7-44C0-9E6E-17D2C307B15D}" type="presParOf" srcId="{1328E83D-D30F-452D-A8D9-FE757F35AFDC}" destId="{C2948804-5D90-4ED9-A312-DFBADC6A5BE9}" srcOrd="4" destOrd="0" presId="urn:microsoft.com/office/officeart/2005/8/layout/cycle2"/>
    <dgm:cxn modelId="{C4D945D0-BEDD-43ED-925E-76971BBA7E14}" type="presParOf" srcId="{1328E83D-D30F-452D-A8D9-FE757F35AFDC}" destId="{F711533D-74DF-4F1C-9719-C21915AE0FC7}" srcOrd="5" destOrd="0" presId="urn:microsoft.com/office/officeart/2005/8/layout/cycle2"/>
    <dgm:cxn modelId="{D2F2D193-D490-4AF3-BE0B-60D692F1A674}" type="presParOf" srcId="{F711533D-74DF-4F1C-9719-C21915AE0FC7}" destId="{CE832C9A-C58A-4E59-8008-73F94E96040D}" srcOrd="0" destOrd="0" presId="urn:microsoft.com/office/officeart/2005/8/layout/cycle2"/>
    <dgm:cxn modelId="{9AA32448-5793-47DB-A2CF-1EDD99B6B612}" type="presParOf" srcId="{1328E83D-D30F-452D-A8D9-FE757F35AFDC}" destId="{EC17531D-7819-4DFC-9C2E-DC3A146657EE}" srcOrd="6" destOrd="0" presId="urn:microsoft.com/office/officeart/2005/8/layout/cycle2"/>
    <dgm:cxn modelId="{242C7B85-4FA2-4CB1-9929-A91F7184BA72}" type="presParOf" srcId="{1328E83D-D30F-452D-A8D9-FE757F35AFDC}" destId="{8984EB1C-EA4C-4A16-8FCC-1ECF2E4A66AE}" srcOrd="7" destOrd="0" presId="urn:microsoft.com/office/officeart/2005/8/layout/cycle2"/>
    <dgm:cxn modelId="{3DCFAEE3-F2A6-442A-A18F-7E440866CDC7}" type="presParOf" srcId="{8984EB1C-EA4C-4A16-8FCC-1ECF2E4A66AE}" destId="{0263898D-7E6E-4032-9155-E273466E0157}" srcOrd="0" destOrd="0" presId="urn:microsoft.com/office/officeart/2005/8/layout/cycle2"/>
    <dgm:cxn modelId="{5D7B90CE-A8C5-49A8-B155-78719B2201C0}" type="presParOf" srcId="{1328E83D-D30F-452D-A8D9-FE757F35AFDC}" destId="{9F7A1B37-8BCF-490A-9F52-7F061FC29A20}" srcOrd="8" destOrd="0" presId="urn:microsoft.com/office/officeart/2005/8/layout/cycle2"/>
    <dgm:cxn modelId="{55414C79-617C-4F0B-BDF4-5C92BFDBC2F6}" type="presParOf" srcId="{1328E83D-D30F-452D-A8D9-FE757F35AFDC}" destId="{F59D1F35-B2B1-4716-B3B3-EEF0106F3EC8}" srcOrd="9" destOrd="0" presId="urn:microsoft.com/office/officeart/2005/8/layout/cycle2"/>
    <dgm:cxn modelId="{0A73F83B-A18B-4C7F-B958-FFF0CAD40328}" type="presParOf" srcId="{F59D1F35-B2B1-4716-B3B3-EEF0106F3EC8}" destId="{5A6C57BD-75D0-4845-87B4-58456101040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29220B-99FA-43B3-BC86-810717B24572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2320B1-61A4-4628-82D0-21F64F5134AA}">
      <dgm:prSet phldrT="[Текст]"/>
      <dgm:spPr/>
      <dgm:t>
        <a:bodyPr/>
        <a:lstStyle/>
        <a:p>
          <a:r>
            <a:rPr lang="uk-UA" dirty="0" smtClean="0"/>
            <a:t>Синоніми</a:t>
          </a:r>
          <a:endParaRPr lang="ru-RU" dirty="0"/>
        </a:p>
      </dgm:t>
    </dgm:pt>
    <dgm:pt modelId="{A45100DF-6607-4EF1-ACE3-E336B1EFFA05}" type="parTrans" cxnId="{4B877E85-70CC-4BC2-BDE6-9A328F6BCAB9}">
      <dgm:prSet/>
      <dgm:spPr/>
      <dgm:t>
        <a:bodyPr/>
        <a:lstStyle/>
        <a:p>
          <a:endParaRPr lang="ru-RU"/>
        </a:p>
      </dgm:t>
    </dgm:pt>
    <dgm:pt modelId="{373A1EF9-2D1B-401D-9F0B-F9A0BDA1D37A}" type="sibTrans" cxnId="{4B877E85-70CC-4BC2-BDE6-9A328F6BCAB9}">
      <dgm:prSet/>
      <dgm:spPr/>
      <dgm:t>
        <a:bodyPr/>
        <a:lstStyle/>
        <a:p>
          <a:endParaRPr lang="ru-RU"/>
        </a:p>
      </dgm:t>
    </dgm:pt>
    <dgm:pt modelId="{F12EC5DF-E31C-44EB-8EE6-AB4CD7B5BA78}">
      <dgm:prSet phldrT="[Текст]"/>
      <dgm:spPr/>
      <dgm:t>
        <a:bodyPr/>
        <a:lstStyle/>
        <a:p>
          <a:r>
            <a:rPr lang="uk-UA" dirty="0" smtClean="0"/>
            <a:t>Антоніми</a:t>
          </a:r>
          <a:endParaRPr lang="ru-RU" dirty="0"/>
        </a:p>
      </dgm:t>
    </dgm:pt>
    <dgm:pt modelId="{09838728-EC22-4647-9AD5-BBA09B9872D9}" type="parTrans" cxnId="{8CA49707-3EE7-4716-A0B4-1795F8F85DEF}">
      <dgm:prSet/>
      <dgm:spPr/>
      <dgm:t>
        <a:bodyPr/>
        <a:lstStyle/>
        <a:p>
          <a:endParaRPr lang="ru-RU"/>
        </a:p>
      </dgm:t>
    </dgm:pt>
    <dgm:pt modelId="{6650B35B-0D1B-4307-B5BA-3BDC26712FE1}" type="sibTrans" cxnId="{8CA49707-3EE7-4716-A0B4-1795F8F85DEF}">
      <dgm:prSet/>
      <dgm:spPr/>
      <dgm:t>
        <a:bodyPr/>
        <a:lstStyle/>
        <a:p>
          <a:endParaRPr lang="ru-RU"/>
        </a:p>
      </dgm:t>
    </dgm:pt>
    <dgm:pt modelId="{D91216B2-AC8A-4935-A9F0-94125EABDE08}">
      <dgm:prSet phldrT="[Текст]"/>
      <dgm:spPr/>
      <dgm:t>
        <a:bodyPr/>
        <a:lstStyle/>
        <a:p>
          <a:r>
            <a:rPr lang="uk-UA" dirty="0" smtClean="0"/>
            <a:t>Омоніми</a:t>
          </a:r>
          <a:endParaRPr lang="ru-RU" dirty="0"/>
        </a:p>
      </dgm:t>
    </dgm:pt>
    <dgm:pt modelId="{4925E949-5049-4B11-9FA3-DB02A1A3B366}" type="parTrans" cxnId="{94320431-BD6F-491D-A554-9CE98400A86B}">
      <dgm:prSet/>
      <dgm:spPr/>
      <dgm:t>
        <a:bodyPr/>
        <a:lstStyle/>
        <a:p>
          <a:endParaRPr lang="ru-RU"/>
        </a:p>
      </dgm:t>
    </dgm:pt>
    <dgm:pt modelId="{DB9C25F9-0509-4E18-9111-D08ADC2433E7}" type="sibTrans" cxnId="{94320431-BD6F-491D-A554-9CE98400A86B}">
      <dgm:prSet/>
      <dgm:spPr/>
      <dgm:t>
        <a:bodyPr/>
        <a:lstStyle/>
        <a:p>
          <a:endParaRPr lang="ru-RU"/>
        </a:p>
      </dgm:t>
    </dgm:pt>
    <dgm:pt modelId="{D07E4AA5-9073-42D6-9EA7-DBB4260FB77F}">
      <dgm:prSet phldrT="[Текст]"/>
      <dgm:spPr/>
      <dgm:t>
        <a:bodyPr/>
        <a:lstStyle/>
        <a:p>
          <a:r>
            <a:rPr lang="uk-UA" dirty="0" smtClean="0"/>
            <a:t>Пароніми</a:t>
          </a:r>
          <a:endParaRPr lang="ru-RU" dirty="0"/>
        </a:p>
      </dgm:t>
    </dgm:pt>
    <dgm:pt modelId="{D1B73570-0836-48E5-8304-51EEB454FEDA}" type="parTrans" cxnId="{3B052E40-2DC2-4784-8F9F-DF025C836456}">
      <dgm:prSet/>
      <dgm:spPr/>
      <dgm:t>
        <a:bodyPr/>
        <a:lstStyle/>
        <a:p>
          <a:endParaRPr lang="ru-RU"/>
        </a:p>
      </dgm:t>
    </dgm:pt>
    <dgm:pt modelId="{AAEB5108-9656-4E8D-B54C-A647B0754488}" type="sibTrans" cxnId="{3B052E40-2DC2-4784-8F9F-DF025C836456}">
      <dgm:prSet/>
      <dgm:spPr/>
      <dgm:t>
        <a:bodyPr/>
        <a:lstStyle/>
        <a:p>
          <a:endParaRPr lang="ru-RU"/>
        </a:p>
      </dgm:t>
    </dgm:pt>
    <dgm:pt modelId="{48CF096C-428C-4632-B613-EF5B2B86108F}" type="pres">
      <dgm:prSet presAssocID="{DF29220B-99FA-43B3-BC86-810717B24572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2538DE2C-008F-4F5C-BDD4-E6057E7AA2A2}" type="pres">
      <dgm:prSet presAssocID="{DF29220B-99FA-43B3-BC86-810717B24572}" presName="diamond" presStyleLbl="bgShp" presStyleIdx="0" presStyleCnt="1" custLinFactNeighborY="657"/>
      <dgm:spPr/>
      <dgm:t>
        <a:bodyPr/>
        <a:lstStyle/>
        <a:p>
          <a:endParaRPr lang="ru-RU"/>
        </a:p>
      </dgm:t>
    </dgm:pt>
    <dgm:pt modelId="{6A00C103-69B6-4C11-80EC-4EC8C87ED6FD}" type="pres">
      <dgm:prSet presAssocID="{DF29220B-99FA-43B3-BC86-810717B24572}" presName="quad1" presStyleLbl="node1" presStyleIdx="0" presStyleCnt="4" custScaleX="204939" custLinFactX="-19552" custLinFactNeighborX="-100000" custLinFactNeighborY="-1010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14F07C5-6840-4902-B6A1-E989F96E37E2}" type="pres">
      <dgm:prSet presAssocID="{DF29220B-99FA-43B3-BC86-810717B24572}" presName="quad2" presStyleLbl="node1" presStyleIdx="1" presStyleCnt="4" custScaleX="196421" custLinFactX="33023" custLinFactNeighborX="100000" custLinFactNeighborY="-841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46A75A0-39B6-49FF-8D68-6014847E3AE4}" type="pres">
      <dgm:prSet presAssocID="{DF29220B-99FA-43B3-BC86-810717B24572}" presName="quad3" presStyleLbl="node1" presStyleIdx="2" presStyleCnt="4" custScaleX="199373" custLinFactX="-21236" custLinFactNeighborX="-100000" custLinFactNeighborY="841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CDBECC5-DC82-4965-8DA5-8FBAB4C87BD9}" type="pres">
      <dgm:prSet presAssocID="{DF29220B-99FA-43B3-BC86-810717B24572}" presName="quad4" presStyleLbl="node1" presStyleIdx="3" presStyleCnt="4" custScaleX="200632" custLinFactX="37232" custLinFactNeighborX="100000" custLinFactNeighborY="126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8CA49707-3EE7-4716-A0B4-1795F8F85DEF}" srcId="{DF29220B-99FA-43B3-BC86-810717B24572}" destId="{F12EC5DF-E31C-44EB-8EE6-AB4CD7B5BA78}" srcOrd="1" destOrd="0" parTransId="{09838728-EC22-4647-9AD5-BBA09B9872D9}" sibTransId="{6650B35B-0D1B-4307-B5BA-3BDC26712FE1}"/>
    <dgm:cxn modelId="{94320431-BD6F-491D-A554-9CE98400A86B}" srcId="{DF29220B-99FA-43B3-BC86-810717B24572}" destId="{D91216B2-AC8A-4935-A9F0-94125EABDE08}" srcOrd="2" destOrd="0" parTransId="{4925E949-5049-4B11-9FA3-DB02A1A3B366}" sibTransId="{DB9C25F9-0509-4E18-9111-D08ADC2433E7}"/>
    <dgm:cxn modelId="{E5B638CD-6A09-45DB-94D0-F3D1631DE600}" type="presOf" srcId="{3D2320B1-61A4-4628-82D0-21F64F5134AA}" destId="{6A00C103-69B6-4C11-80EC-4EC8C87ED6FD}" srcOrd="0" destOrd="0" presId="urn:microsoft.com/office/officeart/2005/8/layout/matrix3"/>
    <dgm:cxn modelId="{3B052E40-2DC2-4784-8F9F-DF025C836456}" srcId="{DF29220B-99FA-43B3-BC86-810717B24572}" destId="{D07E4AA5-9073-42D6-9EA7-DBB4260FB77F}" srcOrd="3" destOrd="0" parTransId="{D1B73570-0836-48E5-8304-51EEB454FEDA}" sibTransId="{AAEB5108-9656-4E8D-B54C-A647B0754488}"/>
    <dgm:cxn modelId="{3BE69A71-4E39-42FA-9260-E030D2F1CA58}" type="presOf" srcId="{F12EC5DF-E31C-44EB-8EE6-AB4CD7B5BA78}" destId="{414F07C5-6840-4902-B6A1-E989F96E37E2}" srcOrd="0" destOrd="0" presId="urn:microsoft.com/office/officeart/2005/8/layout/matrix3"/>
    <dgm:cxn modelId="{766D9192-AFEA-4D49-9728-69B8C56A96A0}" type="presOf" srcId="{DF29220B-99FA-43B3-BC86-810717B24572}" destId="{48CF096C-428C-4632-B613-EF5B2B86108F}" srcOrd="0" destOrd="0" presId="urn:microsoft.com/office/officeart/2005/8/layout/matrix3"/>
    <dgm:cxn modelId="{C09F832B-8514-41F2-B239-1310ECEBD586}" type="presOf" srcId="{D07E4AA5-9073-42D6-9EA7-DBB4260FB77F}" destId="{FCDBECC5-DC82-4965-8DA5-8FBAB4C87BD9}" srcOrd="0" destOrd="0" presId="urn:microsoft.com/office/officeart/2005/8/layout/matrix3"/>
    <dgm:cxn modelId="{58B5A7C8-E027-4F5A-9572-A8C080CBA7CC}" type="presOf" srcId="{D91216B2-AC8A-4935-A9F0-94125EABDE08}" destId="{B46A75A0-39B6-49FF-8D68-6014847E3AE4}" srcOrd="0" destOrd="0" presId="urn:microsoft.com/office/officeart/2005/8/layout/matrix3"/>
    <dgm:cxn modelId="{4B877E85-70CC-4BC2-BDE6-9A328F6BCAB9}" srcId="{DF29220B-99FA-43B3-BC86-810717B24572}" destId="{3D2320B1-61A4-4628-82D0-21F64F5134AA}" srcOrd="0" destOrd="0" parTransId="{A45100DF-6607-4EF1-ACE3-E336B1EFFA05}" sibTransId="{373A1EF9-2D1B-401D-9F0B-F9A0BDA1D37A}"/>
    <dgm:cxn modelId="{DB045613-F7D4-4894-B698-A3960570DCBD}" type="presParOf" srcId="{48CF096C-428C-4632-B613-EF5B2B86108F}" destId="{2538DE2C-008F-4F5C-BDD4-E6057E7AA2A2}" srcOrd="0" destOrd="0" presId="urn:microsoft.com/office/officeart/2005/8/layout/matrix3"/>
    <dgm:cxn modelId="{9898F6DD-1949-4980-BA62-39B92D88DFE2}" type="presParOf" srcId="{48CF096C-428C-4632-B613-EF5B2B86108F}" destId="{6A00C103-69B6-4C11-80EC-4EC8C87ED6FD}" srcOrd="1" destOrd="0" presId="urn:microsoft.com/office/officeart/2005/8/layout/matrix3"/>
    <dgm:cxn modelId="{4F110C81-BDDC-4F90-B6A7-F90ADDA82ADA}" type="presParOf" srcId="{48CF096C-428C-4632-B613-EF5B2B86108F}" destId="{414F07C5-6840-4902-B6A1-E989F96E37E2}" srcOrd="2" destOrd="0" presId="urn:microsoft.com/office/officeart/2005/8/layout/matrix3"/>
    <dgm:cxn modelId="{73810416-0F7F-4E75-BC8D-39B6ACDD81AF}" type="presParOf" srcId="{48CF096C-428C-4632-B613-EF5B2B86108F}" destId="{B46A75A0-39B6-49FF-8D68-6014847E3AE4}" srcOrd="3" destOrd="0" presId="urn:microsoft.com/office/officeart/2005/8/layout/matrix3"/>
    <dgm:cxn modelId="{EF01C6AD-FFF3-470E-B36D-7FFEBC6301F9}" type="presParOf" srcId="{48CF096C-428C-4632-B613-EF5B2B86108F}" destId="{FCDBECC5-DC82-4965-8DA5-8FBAB4C87BD9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FEB590-9F60-4615-9071-9C68B8D34403}">
      <dsp:nvSpPr>
        <dsp:cNvPr id="0" name=""/>
        <dsp:cNvSpPr/>
      </dsp:nvSpPr>
      <dsp:spPr>
        <a:xfrm>
          <a:off x="743337" y="174"/>
          <a:ext cx="1356973" cy="1356973"/>
        </a:xfrm>
        <a:prstGeom prst="ellipse">
          <a:avLst/>
        </a:prstGeom>
        <a:solidFill>
          <a:schemeClr val="accent2"/>
        </a:solidFill>
        <a:ln w="12700" cap="flat" cmpd="sng" algn="ctr">
          <a:solidFill>
            <a:schemeClr val="accent2">
              <a:shade val="5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kern="1200" dirty="0" smtClean="0"/>
            <a:t>ЛЗ</a:t>
          </a:r>
          <a:endParaRPr lang="ru-RU" sz="4000" b="1" kern="1200" dirty="0"/>
        </a:p>
      </dsp:txBody>
      <dsp:txXfrm>
        <a:off x="942061" y="198898"/>
        <a:ext cx="959525" cy="959525"/>
      </dsp:txXfrm>
    </dsp:sp>
    <dsp:sp modelId="{AF2764BF-8AF6-499B-9B97-656C2B054BC1}">
      <dsp:nvSpPr>
        <dsp:cNvPr id="0" name=""/>
        <dsp:cNvSpPr/>
      </dsp:nvSpPr>
      <dsp:spPr>
        <a:xfrm>
          <a:off x="2210496" y="285138"/>
          <a:ext cx="787044" cy="787044"/>
        </a:xfrm>
        <a:prstGeom prst="mathPlus">
          <a:avLst/>
        </a:prstGeom>
        <a:solidFill>
          <a:schemeClr val="accent2"/>
        </a:solidFill>
        <a:ln w="12700" cap="flat" cmpd="sng" algn="ctr">
          <a:solidFill>
            <a:schemeClr val="accent2">
              <a:shade val="5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2314819" y="586104"/>
        <a:ext cx="578398" cy="185112"/>
      </dsp:txXfrm>
    </dsp:sp>
    <dsp:sp modelId="{5F205FB5-8A3F-4504-9905-F5A28D77985C}">
      <dsp:nvSpPr>
        <dsp:cNvPr id="0" name=""/>
        <dsp:cNvSpPr/>
      </dsp:nvSpPr>
      <dsp:spPr>
        <a:xfrm>
          <a:off x="3107727" y="174"/>
          <a:ext cx="1356973" cy="1356973"/>
        </a:xfrm>
        <a:prstGeom prst="ellipse">
          <a:avLst/>
        </a:prstGeom>
        <a:solidFill>
          <a:schemeClr val="accent2"/>
        </a:solidFill>
        <a:ln w="12700" cap="flat" cmpd="sng" algn="ctr">
          <a:solidFill>
            <a:schemeClr val="accent2">
              <a:shade val="5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kern="1200" dirty="0" smtClean="0"/>
            <a:t>ГЗ</a:t>
          </a:r>
          <a:endParaRPr lang="ru-RU" sz="4000" b="1" kern="1200" dirty="0"/>
        </a:p>
      </dsp:txBody>
      <dsp:txXfrm>
        <a:off x="3306451" y="198898"/>
        <a:ext cx="959525" cy="959525"/>
      </dsp:txXfrm>
    </dsp:sp>
    <dsp:sp modelId="{EB889C2C-C491-4E07-A687-BA8B1A539E7B}">
      <dsp:nvSpPr>
        <dsp:cNvPr id="0" name=""/>
        <dsp:cNvSpPr/>
      </dsp:nvSpPr>
      <dsp:spPr>
        <a:xfrm>
          <a:off x="4574886" y="285138"/>
          <a:ext cx="787044" cy="787044"/>
        </a:xfrm>
        <a:prstGeom prst="mathEqual">
          <a:avLst/>
        </a:prstGeom>
        <a:solidFill>
          <a:schemeClr val="accent2"/>
        </a:solidFill>
        <a:ln w="12700" cap="flat" cmpd="sng" algn="ctr">
          <a:solidFill>
            <a:schemeClr val="accent2">
              <a:shade val="5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/>
        </a:p>
      </dsp:txBody>
      <dsp:txXfrm>
        <a:off x="4679209" y="447269"/>
        <a:ext cx="578398" cy="462782"/>
      </dsp:txXfrm>
    </dsp:sp>
    <dsp:sp modelId="{9AC1BA15-878B-47E4-942C-DC8458B5511C}">
      <dsp:nvSpPr>
        <dsp:cNvPr id="0" name=""/>
        <dsp:cNvSpPr/>
      </dsp:nvSpPr>
      <dsp:spPr>
        <a:xfrm>
          <a:off x="5472117" y="174"/>
          <a:ext cx="1356973" cy="1356973"/>
        </a:xfrm>
        <a:prstGeom prst="ellipse">
          <a:avLst/>
        </a:prstGeom>
        <a:solidFill>
          <a:schemeClr val="accent6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/>
            <a:t>СЛОВО</a:t>
          </a:r>
          <a:endParaRPr lang="ru-RU" sz="1800" b="1" kern="1200" dirty="0"/>
        </a:p>
      </dsp:txBody>
      <dsp:txXfrm>
        <a:off x="5670841" y="198898"/>
        <a:ext cx="959525" cy="9595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DA2872-FF7E-4008-84B4-717DB00C7D94}">
      <dsp:nvSpPr>
        <dsp:cNvPr id="0" name=""/>
        <dsp:cNvSpPr/>
      </dsp:nvSpPr>
      <dsp:spPr>
        <a:xfrm>
          <a:off x="3699123" y="1247"/>
          <a:ext cx="1745753" cy="174575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/>
            <a:t>За  кольором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tx1"/>
              </a:solidFill>
            </a:rPr>
            <a:t>Золоті руки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3954783" y="256907"/>
        <a:ext cx="1234433" cy="1234433"/>
      </dsp:txXfrm>
    </dsp:sp>
    <dsp:sp modelId="{E5C29751-0404-4FE0-852E-C97D314DD493}">
      <dsp:nvSpPr>
        <dsp:cNvPr id="0" name=""/>
        <dsp:cNvSpPr/>
      </dsp:nvSpPr>
      <dsp:spPr>
        <a:xfrm rot="2160000">
          <a:off x="5390062" y="1343016"/>
          <a:ext cx="465576" cy="5891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5403400" y="1419805"/>
        <a:ext cx="325903" cy="353515"/>
      </dsp:txXfrm>
    </dsp:sp>
    <dsp:sp modelId="{5789F4C9-CC8C-43E5-BD11-6B556404B86A}">
      <dsp:nvSpPr>
        <dsp:cNvPr id="0" name=""/>
        <dsp:cNvSpPr/>
      </dsp:nvSpPr>
      <dsp:spPr>
        <a:xfrm>
          <a:off x="5822145" y="1543713"/>
          <a:ext cx="1745753" cy="174575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/>
            <a:t>За  функцією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tx1"/>
              </a:solidFill>
            </a:rPr>
            <a:t>Крило  літака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6077805" y="1799373"/>
        <a:ext cx="1234433" cy="1234433"/>
      </dsp:txXfrm>
    </dsp:sp>
    <dsp:sp modelId="{5B8FA863-0B75-404C-8E2C-DA14617324A0}">
      <dsp:nvSpPr>
        <dsp:cNvPr id="0" name=""/>
        <dsp:cNvSpPr/>
      </dsp:nvSpPr>
      <dsp:spPr>
        <a:xfrm rot="6480000">
          <a:off x="6060844" y="3357344"/>
          <a:ext cx="465576" cy="5891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 rot="10800000">
        <a:off x="6152261" y="3408764"/>
        <a:ext cx="325903" cy="353515"/>
      </dsp:txXfrm>
    </dsp:sp>
    <dsp:sp modelId="{C2948804-5D90-4ED9-A312-DFBADC6A5BE9}">
      <dsp:nvSpPr>
        <dsp:cNvPr id="0" name=""/>
        <dsp:cNvSpPr/>
      </dsp:nvSpPr>
      <dsp:spPr>
        <a:xfrm>
          <a:off x="5011223" y="4039476"/>
          <a:ext cx="1745753" cy="174575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/>
            <a:t>За  розташуванням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tx1"/>
              </a:solidFill>
            </a:rPr>
            <a:t>Ніс  човна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5266883" y="4295136"/>
        <a:ext cx="1234433" cy="1234433"/>
      </dsp:txXfrm>
    </dsp:sp>
    <dsp:sp modelId="{F711533D-74DF-4F1C-9719-C21915AE0FC7}">
      <dsp:nvSpPr>
        <dsp:cNvPr id="0" name=""/>
        <dsp:cNvSpPr/>
      </dsp:nvSpPr>
      <dsp:spPr>
        <a:xfrm rot="10800000">
          <a:off x="4352388" y="4617757"/>
          <a:ext cx="465576" cy="5891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 rot="10800000">
        <a:off x="4492061" y="4735595"/>
        <a:ext cx="325903" cy="353515"/>
      </dsp:txXfrm>
    </dsp:sp>
    <dsp:sp modelId="{EC17531D-7819-4DFC-9C2E-DC3A146657EE}">
      <dsp:nvSpPr>
        <dsp:cNvPr id="0" name=""/>
        <dsp:cNvSpPr/>
      </dsp:nvSpPr>
      <dsp:spPr>
        <a:xfrm>
          <a:off x="2387023" y="4039476"/>
          <a:ext cx="1745753" cy="174575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/>
            <a:t>За  враженням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tx1"/>
              </a:solidFill>
            </a:rPr>
            <a:t>Злий  вітер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2642683" y="4295136"/>
        <a:ext cx="1234433" cy="1234433"/>
      </dsp:txXfrm>
    </dsp:sp>
    <dsp:sp modelId="{8984EB1C-EA4C-4A16-8FCC-1ECF2E4A66AE}">
      <dsp:nvSpPr>
        <dsp:cNvPr id="0" name=""/>
        <dsp:cNvSpPr/>
      </dsp:nvSpPr>
      <dsp:spPr>
        <a:xfrm rot="15120000">
          <a:off x="2625722" y="3382407"/>
          <a:ext cx="465576" cy="5891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 rot="10800000">
        <a:off x="2717139" y="3566663"/>
        <a:ext cx="325903" cy="353515"/>
      </dsp:txXfrm>
    </dsp:sp>
    <dsp:sp modelId="{9F7A1B37-8BCF-490A-9F52-7F061FC29A20}">
      <dsp:nvSpPr>
        <dsp:cNvPr id="0" name=""/>
        <dsp:cNvSpPr/>
      </dsp:nvSpPr>
      <dsp:spPr>
        <a:xfrm>
          <a:off x="1576100" y="1543713"/>
          <a:ext cx="1745753" cy="174575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/>
            <a:t>За  оцінкою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tx1"/>
              </a:solidFill>
            </a:rPr>
            <a:t>Гострий язик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1831760" y="1799373"/>
        <a:ext cx="1234433" cy="1234433"/>
      </dsp:txXfrm>
    </dsp:sp>
    <dsp:sp modelId="{F59D1F35-B2B1-4716-B3B3-EEF0106F3EC8}">
      <dsp:nvSpPr>
        <dsp:cNvPr id="0" name=""/>
        <dsp:cNvSpPr/>
      </dsp:nvSpPr>
      <dsp:spPr>
        <a:xfrm rot="19440000">
          <a:off x="3267040" y="1358506"/>
          <a:ext cx="465576" cy="5891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3280378" y="1517393"/>
        <a:ext cx="325903" cy="3535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38DE2C-008F-4F5C-BDD4-E6057E7AA2A2}">
      <dsp:nvSpPr>
        <dsp:cNvPr id="0" name=""/>
        <dsp:cNvSpPr/>
      </dsp:nvSpPr>
      <dsp:spPr>
        <a:xfrm>
          <a:off x="3100403" y="0"/>
          <a:ext cx="4351338" cy="4351338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00C103-69B6-4C11-80EC-4EC8C87ED6FD}">
      <dsp:nvSpPr>
        <dsp:cNvPr id="0" name=""/>
        <dsp:cNvSpPr/>
      </dsp:nvSpPr>
      <dsp:spPr>
        <a:xfrm>
          <a:off x="594538" y="241926"/>
          <a:ext cx="3477859" cy="1697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200" kern="1200" dirty="0" smtClean="0"/>
            <a:t>Синоніми</a:t>
          </a:r>
          <a:endParaRPr lang="ru-RU" sz="5200" kern="1200" dirty="0"/>
        </a:p>
      </dsp:txBody>
      <dsp:txXfrm>
        <a:off x="677380" y="324768"/>
        <a:ext cx="3312175" cy="1531337"/>
      </dsp:txXfrm>
    </dsp:sp>
    <dsp:sp modelId="{414F07C5-6840-4902-B6A1-E989F96E37E2}">
      <dsp:nvSpPr>
        <dsp:cNvPr id="0" name=""/>
        <dsp:cNvSpPr/>
      </dsp:nvSpPr>
      <dsp:spPr>
        <a:xfrm>
          <a:off x="6780629" y="270504"/>
          <a:ext cx="3333307" cy="1697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100" kern="1200" dirty="0" smtClean="0"/>
            <a:t>Антоніми</a:t>
          </a:r>
          <a:endParaRPr lang="ru-RU" sz="5100" kern="1200" dirty="0"/>
        </a:p>
      </dsp:txBody>
      <dsp:txXfrm>
        <a:off x="6863471" y="353346"/>
        <a:ext cx="3167623" cy="1531337"/>
      </dsp:txXfrm>
    </dsp:sp>
    <dsp:sp modelId="{B46A75A0-39B6-49FF-8D68-6014847E3AE4}">
      <dsp:nvSpPr>
        <dsp:cNvPr id="0" name=""/>
        <dsp:cNvSpPr/>
      </dsp:nvSpPr>
      <dsp:spPr>
        <a:xfrm>
          <a:off x="613188" y="2383811"/>
          <a:ext cx="3383403" cy="1697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000" kern="1200" dirty="0" smtClean="0"/>
            <a:t>Омоніми</a:t>
          </a:r>
          <a:endParaRPr lang="ru-RU" sz="5000" kern="1200" dirty="0"/>
        </a:p>
      </dsp:txBody>
      <dsp:txXfrm>
        <a:off x="696030" y="2466653"/>
        <a:ext cx="3217719" cy="1531337"/>
      </dsp:txXfrm>
    </dsp:sp>
    <dsp:sp modelId="{FCDBECC5-DC82-4965-8DA5-8FBAB4C87BD9}">
      <dsp:nvSpPr>
        <dsp:cNvPr id="0" name=""/>
        <dsp:cNvSpPr/>
      </dsp:nvSpPr>
      <dsp:spPr>
        <a:xfrm>
          <a:off x="6816326" y="2455255"/>
          <a:ext cx="3404768" cy="1697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000" kern="1200" dirty="0" smtClean="0"/>
            <a:t>Пароніми</a:t>
          </a:r>
          <a:endParaRPr lang="ru-RU" sz="5000" kern="1200" dirty="0"/>
        </a:p>
      </dsp:txBody>
      <dsp:txXfrm>
        <a:off x="6899168" y="2538097"/>
        <a:ext cx="3239084" cy="15313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BB45-346F-42F4-8EC4-CF58B6FC5A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8372-8504-4772-BC47-55CC6B42C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65288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BB45-346F-42F4-8EC4-CF58B6FC5A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8372-8504-4772-BC47-55CC6B42C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99561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BB45-346F-42F4-8EC4-CF58B6FC5A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8372-8504-4772-BC47-55CC6B42C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75423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BB45-346F-42F4-8EC4-CF58B6FC5A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8372-8504-4772-BC47-55CC6B42C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42085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BB45-346F-42F4-8EC4-CF58B6FC5A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8372-8504-4772-BC47-55CC6B42C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92526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BB45-346F-42F4-8EC4-CF58B6FC5A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8372-8504-4772-BC47-55CC6B42C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92801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BB45-346F-42F4-8EC4-CF58B6FC5A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8372-8504-4772-BC47-55CC6B42C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38685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BB45-346F-42F4-8EC4-CF58B6FC5A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8372-8504-4772-BC47-55CC6B42C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40077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BB45-346F-42F4-8EC4-CF58B6FC5A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8372-8504-4772-BC47-55CC6B42C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01220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BB45-346F-42F4-8EC4-CF58B6FC5A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8372-8504-4772-BC47-55CC6B42C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44232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BB45-346F-42F4-8EC4-CF58B6FC5A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8372-8504-4772-BC47-55CC6B42C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62215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9BB45-346F-42F4-8EC4-CF58B6FC5A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28372-8504-4772-BC47-55CC6B42C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745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jpeg"/><Relationship Id="rId7" Type="http://schemas.openxmlformats.org/officeDocument/2006/relationships/image" Target="../media/image28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Повторення та узагальнення з теми </a:t>
            </a:r>
            <a:br>
              <a:rPr lang="uk-UA" b="1" dirty="0" smtClean="0"/>
            </a:br>
            <a:r>
              <a:rPr lang="uk-UA" b="1" dirty="0" smtClean="0"/>
              <a:t>«Лексикологія»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34705650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495800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Лексикологія</a:t>
            </a:r>
            <a:r>
              <a:rPr lang="en-US" dirty="0" smtClean="0"/>
              <a:t> -</a:t>
            </a:r>
            <a:r>
              <a:rPr lang="ru-RU" dirty="0" smtClean="0"/>
              <a:t> </a:t>
            </a:r>
            <a:r>
              <a:rPr lang="ru-RU" dirty="0" err="1" smtClean="0"/>
              <a:t>розділ</a:t>
            </a:r>
            <a:r>
              <a:rPr lang="ru-RU" dirty="0" smtClean="0"/>
              <a:t> </a:t>
            </a:r>
            <a:r>
              <a:rPr lang="ru-RU" dirty="0" err="1" smtClean="0"/>
              <a:t>мовознавства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вивчає</a:t>
            </a:r>
            <a:r>
              <a:rPr lang="ru-RU" dirty="0" smtClean="0"/>
              <a:t> лексику.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Лексика</a:t>
            </a:r>
            <a:r>
              <a:rPr lang="ru-RU" dirty="0" smtClean="0"/>
              <a:t> - </a:t>
            </a:r>
            <a:r>
              <a:rPr lang="ru-RU" dirty="0" err="1" smtClean="0"/>
              <a:t>усі</a:t>
            </a:r>
            <a:r>
              <a:rPr lang="ru-RU" dirty="0" smtClean="0"/>
              <a:t> слова,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вживаються</a:t>
            </a:r>
            <a:r>
              <a:rPr lang="ru-RU" dirty="0" smtClean="0"/>
              <a:t> в </a:t>
            </a:r>
            <a:r>
              <a:rPr lang="ru-RU" dirty="0" err="1" smtClean="0"/>
              <a:t>мові</a:t>
            </a:r>
            <a:r>
              <a:rPr lang="ru-RU" dirty="0" smtClean="0"/>
              <a:t>. 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265206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74720" y="365125"/>
            <a:ext cx="7879080" cy="1325563"/>
          </a:xfrm>
        </p:spPr>
        <p:txBody>
          <a:bodyPr/>
          <a:lstStyle/>
          <a:p>
            <a:r>
              <a:rPr lang="ru-RU" b="1" dirty="0" err="1" smtClean="0"/>
              <a:t>Лексичне</a:t>
            </a:r>
            <a:r>
              <a:rPr lang="ru-RU" b="1" dirty="0" smtClean="0"/>
              <a:t> </a:t>
            </a:r>
            <a:r>
              <a:rPr lang="ru-RU" b="1" dirty="0" err="1" smtClean="0"/>
              <a:t>значення</a:t>
            </a:r>
            <a:r>
              <a:rPr lang="ru-RU" b="1" dirty="0" smtClean="0"/>
              <a:t> слова – </a:t>
            </a:r>
            <a:r>
              <a:rPr lang="ru-RU" dirty="0" err="1" smtClean="0"/>
              <a:t>це</a:t>
            </a:r>
            <a:r>
              <a:rPr lang="ru-RU" dirty="0" smtClean="0"/>
              <a:t> те, </a:t>
            </a:r>
            <a:r>
              <a:rPr lang="ru-RU" dirty="0" err="1" smtClean="0"/>
              <a:t>що</a:t>
            </a:r>
            <a:r>
              <a:rPr lang="ru-RU" dirty="0" smtClean="0"/>
              <a:t> слово </a:t>
            </a:r>
            <a:r>
              <a:rPr lang="ru-RU" dirty="0" err="1" smtClean="0"/>
              <a:t>означає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44" y="1663281"/>
            <a:ext cx="2856365" cy="2873168"/>
          </a:xfrm>
        </p:spPr>
      </p:pic>
      <p:sp>
        <p:nvSpPr>
          <p:cNvPr id="5" name="Прямоугольник 4"/>
          <p:cNvSpPr/>
          <p:nvPr/>
        </p:nvSpPr>
        <p:spPr>
          <a:xfrm>
            <a:off x="3931742" y="1690688"/>
            <a:ext cx="742205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 smtClean="0">
                <a:solidFill>
                  <a:srgbClr val="7030A0"/>
                </a:solidFill>
              </a:rPr>
              <a:t>Вишня</a:t>
            </a:r>
            <a:r>
              <a:rPr lang="uk-UA" sz="3600" dirty="0" smtClean="0"/>
              <a:t> – рослина, що вирощується як плодове дерево.</a:t>
            </a:r>
          </a:p>
          <a:p>
            <a:r>
              <a:rPr lang="uk-UA" sz="3600" dirty="0" smtClean="0">
                <a:solidFill>
                  <a:srgbClr val="7030A0"/>
                </a:solidFill>
              </a:rPr>
              <a:t>Вишня</a:t>
            </a:r>
            <a:r>
              <a:rPr lang="uk-UA" sz="3600" dirty="0" smtClean="0"/>
              <a:t> – ягоди цієї рослини.</a:t>
            </a:r>
            <a:endParaRPr lang="uk-UA" sz="3600" dirty="0"/>
          </a:p>
          <a:p>
            <a:endParaRPr lang="ru-RU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715" y="3999012"/>
            <a:ext cx="29908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35531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/>
              <a:t>Способи пояснення лексичного значення слова</a:t>
            </a:r>
            <a:endParaRPr lang="ru-RU" b="1" dirty="0"/>
          </a:p>
        </p:txBody>
      </p:sp>
      <p:sp>
        <p:nvSpPr>
          <p:cNvPr id="4" name="Облако 3"/>
          <p:cNvSpPr/>
          <p:nvPr/>
        </p:nvSpPr>
        <p:spPr>
          <a:xfrm>
            <a:off x="773430" y="1485742"/>
            <a:ext cx="3634740" cy="251555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solidFill>
                  <a:schemeClr val="tx1"/>
                </a:solidFill>
              </a:rPr>
              <a:t>Прочитати</a:t>
            </a:r>
            <a:r>
              <a:rPr lang="ru-RU" sz="2800" dirty="0" smtClean="0">
                <a:solidFill>
                  <a:schemeClr val="tx1"/>
                </a:solidFill>
              </a:rPr>
              <a:t> у </a:t>
            </a:r>
            <a:r>
              <a:rPr lang="ru-RU" sz="2800" dirty="0" err="1" smtClean="0">
                <a:solidFill>
                  <a:schemeClr val="tx1"/>
                </a:solidFill>
              </a:rPr>
              <a:t>тлумачному</a:t>
            </a:r>
            <a:r>
              <a:rPr lang="ru-RU" sz="2800" dirty="0" smtClean="0">
                <a:solidFill>
                  <a:schemeClr val="tx1"/>
                </a:solidFill>
              </a:rPr>
              <a:t> словнику</a:t>
            </a:r>
            <a:r>
              <a:rPr lang="ru-RU" dirty="0" smtClean="0"/>
              <a:t> </a:t>
            </a:r>
          </a:p>
          <a:p>
            <a:pPr algn="ctr"/>
            <a:endParaRPr lang="ru-RU" dirty="0"/>
          </a:p>
        </p:txBody>
      </p:sp>
      <p:sp>
        <p:nvSpPr>
          <p:cNvPr id="5" name="Облако 4"/>
          <p:cNvSpPr/>
          <p:nvPr/>
        </p:nvSpPr>
        <p:spPr>
          <a:xfrm>
            <a:off x="4408170" y="4001294"/>
            <a:ext cx="3634740" cy="251555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solidFill>
                  <a:schemeClr val="tx1"/>
                </a:solidFill>
              </a:rPr>
              <a:t>Підібрати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спільно-кореневі</a:t>
            </a:r>
            <a:r>
              <a:rPr lang="ru-RU" sz="2800" dirty="0" smtClean="0">
                <a:solidFill>
                  <a:schemeClr val="tx1"/>
                </a:solidFill>
              </a:rPr>
              <a:t> слова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6" name="Облако 5"/>
          <p:cNvSpPr/>
          <p:nvPr/>
        </p:nvSpPr>
        <p:spPr>
          <a:xfrm>
            <a:off x="8042910" y="1350805"/>
            <a:ext cx="3634740" cy="251555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tx1"/>
                </a:solidFill>
              </a:rPr>
              <a:t>Підібрати синоніми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2391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75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66876" y="228600"/>
            <a:ext cx="8786813" cy="9906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uk-UA" sz="2800" b="1" i="1" dirty="0"/>
              <a:t> </a:t>
            </a:r>
            <a:r>
              <a:rPr lang="uk-UA" sz="4800" b="1" i="1" dirty="0"/>
              <a:t>ГРАМАТИЧНЕ  ЗНАЧЕННЯ  СЛОВА</a:t>
            </a:r>
            <a:endParaRPr lang="ru-RU" sz="4800" b="1" i="1" dirty="0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1"/>
          </p:nvPr>
        </p:nvSpPr>
        <p:spPr>
          <a:xfrm>
            <a:off x="1738313" y="1589088"/>
            <a:ext cx="8001000" cy="105410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uk-UA" b="1" dirty="0" smtClean="0"/>
              <a:t>Крім  лексичного  значення   (ЛЗ),слово  має  ще й  граматичне  значення  (ГЗ)</a:t>
            </a:r>
            <a:endParaRPr lang="ru-RU" b="1" dirty="0" smtClean="0"/>
          </a:p>
        </p:txBody>
      </p:sp>
      <p:graphicFrame>
        <p:nvGraphicFramePr>
          <p:cNvPr id="15" name="Содержимое 14"/>
          <p:cNvGraphicFramePr>
            <a:graphicFrameLocks noGrp="1"/>
          </p:cNvGraphicFramePr>
          <p:nvPr>
            <p:ph sz="quarter" idx="2"/>
          </p:nvPr>
        </p:nvGraphicFramePr>
        <p:xfrm>
          <a:off x="2238348" y="2500306"/>
          <a:ext cx="7572428" cy="135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Овал 17"/>
          <p:cNvSpPr/>
          <p:nvPr/>
        </p:nvSpPr>
        <p:spPr>
          <a:xfrm>
            <a:off x="5167314" y="4286251"/>
            <a:ext cx="1857375" cy="185737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800" b="1" dirty="0"/>
              <a:t>Містом</a:t>
            </a:r>
            <a:endParaRPr lang="ru-RU" sz="2800" b="1" dirty="0"/>
          </a:p>
        </p:txBody>
      </p:sp>
      <p:sp>
        <p:nvSpPr>
          <p:cNvPr id="19" name="Овальная выноска 18"/>
          <p:cNvSpPr/>
          <p:nvPr/>
        </p:nvSpPr>
        <p:spPr>
          <a:xfrm>
            <a:off x="7381876" y="4143375"/>
            <a:ext cx="2714625" cy="1714500"/>
          </a:xfrm>
          <a:prstGeom prst="wedgeEllipseCallout">
            <a:avLst>
              <a:gd name="adj1" fmla="val -67396"/>
              <a:gd name="adj2" fmla="val 509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/>
              <a:t>Іменник  середнього  роду  в  орудному  відмінку  однини</a:t>
            </a:r>
            <a:endParaRPr lang="ru-RU" b="1" dirty="0"/>
          </a:p>
        </p:txBody>
      </p:sp>
      <p:sp>
        <p:nvSpPr>
          <p:cNvPr id="20" name="Овальная выноска 19"/>
          <p:cNvSpPr/>
          <p:nvPr/>
        </p:nvSpPr>
        <p:spPr>
          <a:xfrm>
            <a:off x="2238376" y="4214813"/>
            <a:ext cx="2714625" cy="1714500"/>
          </a:xfrm>
          <a:prstGeom prst="wedgeEllipseCallout">
            <a:avLst>
              <a:gd name="adj1" fmla="val 61396"/>
              <a:gd name="adj2" fmla="val 504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800" b="1" dirty="0"/>
              <a:t>Великий  населений  пункт</a:t>
            </a:r>
            <a:endParaRPr lang="ru-RU" sz="2800" b="1" dirty="0"/>
          </a:p>
        </p:txBody>
      </p:sp>
      <p:sp>
        <p:nvSpPr>
          <p:cNvPr id="21" name="Стрелка вправо 20"/>
          <p:cNvSpPr/>
          <p:nvPr/>
        </p:nvSpPr>
        <p:spPr>
          <a:xfrm>
            <a:off x="1666875" y="5429250"/>
            <a:ext cx="857250" cy="642938"/>
          </a:xfrm>
          <a:prstGeom prst="rightArrow">
            <a:avLst>
              <a:gd name="adj1" fmla="val 47211"/>
              <a:gd name="adj2" fmla="val 513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/>
              <a:t>ЛЗ</a:t>
            </a:r>
            <a:endParaRPr lang="ru-RU" b="1" dirty="0"/>
          </a:p>
        </p:txBody>
      </p:sp>
      <p:sp>
        <p:nvSpPr>
          <p:cNvPr id="22" name="Стрелка влево 21"/>
          <p:cNvSpPr/>
          <p:nvPr/>
        </p:nvSpPr>
        <p:spPr>
          <a:xfrm>
            <a:off x="9739314" y="5429250"/>
            <a:ext cx="928687" cy="571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/>
              <a:t>ГЗ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7596452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with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withGroup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withGroup">
                            <p:stCondLst>
                              <p:cond delay="8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withGroup">
                            <p:stCondLst>
                              <p:cond delay="8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withGroup">
                            <p:stCondLst>
                              <p:cond delay="105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Graphic spid="15" grpId="0">
        <p:bldAsOne/>
      </p:bldGraphic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uk-UA" b="1" dirty="0" smtClean="0"/>
              <a:t>Однозначні та багатозначні слова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2"/>
          </p:nvPr>
        </p:nvSpPr>
        <p:spPr>
          <a:xfrm>
            <a:off x="395287" y="2166142"/>
            <a:ext cx="5157787" cy="3684588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uk-UA" sz="2000" b="1" dirty="0"/>
              <a:t>В   українській  мові є  слова, які  </a:t>
            </a:r>
            <a:r>
              <a:rPr lang="uk-UA" sz="2000" b="1" dirty="0" smtClean="0"/>
              <a:t>називають лише  </a:t>
            </a:r>
            <a:r>
              <a:rPr lang="uk-UA" sz="2000" b="1" dirty="0"/>
              <a:t>один  предмет,  явище   чи  особу,  мають  </a:t>
            </a:r>
            <a:r>
              <a:rPr lang="uk-UA" sz="2000" b="1" dirty="0" smtClean="0"/>
              <a:t>одне-єдине  </a:t>
            </a:r>
            <a:r>
              <a:rPr lang="uk-UA" sz="2000" b="1" dirty="0"/>
              <a:t>лексичне  </a:t>
            </a:r>
            <a:r>
              <a:rPr lang="uk-UA" sz="2000" b="1" dirty="0" smtClean="0"/>
              <a:t>значення.</a:t>
            </a:r>
            <a:endParaRPr lang="ru-RU" sz="2000" b="1" dirty="0"/>
          </a:p>
        </p:txBody>
      </p:sp>
      <p:pic>
        <p:nvPicPr>
          <p:cNvPr id="7" name="Содержимое 6" descr="AIRFO015.WMF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5731" y="3574254"/>
            <a:ext cx="2143125" cy="1308100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839788" y="1562893"/>
            <a:ext cx="3886200" cy="639763"/>
          </a:xfrm>
        </p:spPr>
        <p:txBody>
          <a:bodyPr/>
          <a:lstStyle/>
          <a:p>
            <a:pPr algn="ctr" eaLnBrk="1" hangingPunct="1"/>
            <a:r>
              <a:rPr lang="uk-UA" sz="2800" dirty="0" smtClean="0"/>
              <a:t>Однозначні слова</a:t>
            </a:r>
            <a:endParaRPr lang="ru-RU" sz="28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6667501" y="1574007"/>
            <a:ext cx="3886200" cy="63976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uk-UA" sz="2800" dirty="0" smtClean="0"/>
              <a:t>Багатозначні слова</a:t>
            </a:r>
            <a:endParaRPr lang="ru-RU" sz="2800" dirty="0"/>
          </a:p>
        </p:txBody>
      </p:sp>
      <p:pic>
        <p:nvPicPr>
          <p:cNvPr id="8" name="Рисунок 7" descr="автомобиль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582" y="4524371"/>
            <a:ext cx="161925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CROCODIL.WM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219" y="3099592"/>
            <a:ext cx="25495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Содержимое 2"/>
          <p:cNvSpPr txBox="1">
            <a:spLocks/>
          </p:cNvSpPr>
          <p:nvPr/>
        </p:nvSpPr>
        <p:spPr bwMode="auto">
          <a:xfrm>
            <a:off x="7286625" y="2714626"/>
            <a:ext cx="4586287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9088" indent="-3190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700"/>
              </a:spcBef>
              <a:buClr>
                <a:schemeClr val="accent2"/>
              </a:buClr>
              <a:buSzPct val="60000"/>
            </a:pPr>
            <a:endParaRPr lang="uk-UA" sz="2000" b="1" dirty="0">
              <a:latin typeface="Calibri" panose="020F0502020204030204" pitchFamily="34" charset="0"/>
            </a:endParaRPr>
          </a:p>
          <a:p>
            <a:pPr algn="ctr" eaLnBrk="1" hangingPunct="1">
              <a:spcBef>
                <a:spcPts val="700"/>
              </a:spcBef>
              <a:buClr>
                <a:schemeClr val="accent2"/>
              </a:buClr>
              <a:buSzPct val="60000"/>
            </a:pPr>
            <a:endParaRPr lang="uk-UA" sz="2000" b="1" dirty="0">
              <a:latin typeface="Calibri" panose="020F0502020204030204" pitchFamily="34" charset="0"/>
            </a:endParaRPr>
          </a:p>
          <a:p>
            <a:pPr algn="ctr" eaLnBrk="1" hangingPunct="1">
              <a:spcBef>
                <a:spcPts val="700"/>
              </a:spcBef>
              <a:buClr>
                <a:schemeClr val="accent2"/>
              </a:buClr>
              <a:buSzPct val="60000"/>
            </a:pPr>
            <a:endParaRPr lang="uk-UA" sz="2000" b="1" dirty="0">
              <a:latin typeface="Calibri" panose="020F0502020204030204" pitchFamily="34" charset="0"/>
            </a:endParaRPr>
          </a:p>
          <a:p>
            <a:pPr algn="ctr" eaLnBrk="1" hangingPunct="1">
              <a:spcBef>
                <a:spcPts val="700"/>
              </a:spcBef>
              <a:buClr>
                <a:schemeClr val="accent2"/>
              </a:buClr>
              <a:buSzPct val="60000"/>
            </a:pPr>
            <a:endParaRPr lang="uk-UA" sz="2000" b="1" dirty="0">
              <a:latin typeface="Calibri" panose="020F0502020204030204" pitchFamily="34" charset="0"/>
            </a:endParaRPr>
          </a:p>
          <a:p>
            <a:pPr algn="ctr" eaLnBrk="1" hangingPunct="1"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lang="uk-UA" sz="2000" b="1" dirty="0">
                <a:latin typeface="Calibri" panose="020F0502020204030204" pitchFamily="34" charset="0"/>
              </a:rPr>
              <a:t>Слова  виникають  з  одним  лексичним  значенням,  але  деякі  з  них  можуть  з  часом   набувати  нових  значень.  </a:t>
            </a:r>
            <a:r>
              <a:rPr lang="uk-UA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Слова,  що  мають  два  і  більше  </a:t>
            </a:r>
            <a:r>
              <a:rPr lang="uk-UA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лексичних значень</a:t>
            </a:r>
            <a:r>
              <a:rPr lang="uk-UA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,  називаються  </a:t>
            </a:r>
            <a:r>
              <a:rPr lang="uk-UA" sz="2000" b="1" u="sng" dirty="0">
                <a:solidFill>
                  <a:srgbClr val="FF0000"/>
                </a:solidFill>
                <a:latin typeface="Calibri" panose="020F0502020204030204" pitchFamily="34" charset="0"/>
              </a:rPr>
              <a:t>багатозначними.</a:t>
            </a:r>
            <a:endParaRPr lang="ru-RU" sz="2000" b="1" u="sng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12" name="Рисунок 11" descr="Земля - планета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1" y="2643188"/>
            <a:ext cx="1166813" cy="116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 descr="земля - грунт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938" y="2714626"/>
            <a:ext cx="114141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 descr="земля  -  суша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25" y="2786064"/>
            <a:ext cx="14605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 descr="земля  -  родина.jpe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9" y="4000500"/>
            <a:ext cx="1000125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471049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withGroup">
                            <p:stCondLst>
                              <p:cond delay="5500"/>
                            </p:stCondLst>
                            <p:childTnLst>
                              <p:par>
                                <p:cTn id="1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withGroup">
                            <p:stCondLst>
                              <p:cond delay="7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withGroup">
                            <p:stCondLst>
                              <p:cond delay="115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500"/>
                            </p:stCondLst>
                            <p:childTnLst>
                              <p:par>
                                <p:cTn id="4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uk-UA" b="1" dirty="0" smtClean="0"/>
              <a:t>Поясни багатозначні слова!</a:t>
            </a:r>
            <a:endParaRPr lang="ru-RU" b="1" dirty="0" smtClean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2133600" y="1752601"/>
            <a:ext cx="3886200" cy="639763"/>
          </a:xfrm>
        </p:spPr>
        <p:txBody>
          <a:bodyPr>
            <a:normAutofit fontScale="92500"/>
          </a:bodyPr>
          <a:lstStyle/>
          <a:p>
            <a:pPr algn="ctr" eaLnBrk="1" hangingPunct="1"/>
            <a:r>
              <a:rPr lang="uk-UA" dirty="0" smtClean="0"/>
              <a:t>КРИЛО  ( У  ПТАХА  І  ЛІТАКА)</a:t>
            </a:r>
            <a:endParaRPr lang="ru-RU" dirty="0" smtClean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6324600" y="1752601"/>
            <a:ext cx="3886200" cy="639763"/>
          </a:xfrm>
        </p:spPr>
        <p:txBody>
          <a:bodyPr>
            <a:normAutofit fontScale="92500"/>
          </a:bodyPr>
          <a:lstStyle/>
          <a:p>
            <a:pPr algn="ctr">
              <a:defRPr/>
            </a:pPr>
            <a:r>
              <a:rPr lang="uk-UA" dirty="0" smtClean="0"/>
              <a:t>ХВІСТ  (У  КОМЕТИ ТА ЯЩІРКИ)</a:t>
            </a:r>
            <a:endParaRPr lang="ru-RU" dirty="0"/>
          </a:p>
        </p:txBody>
      </p:sp>
      <p:pic>
        <p:nvPicPr>
          <p:cNvPr id="16391" name="Рисунок 8" descr="крыло  птицы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447925"/>
            <a:ext cx="2857500" cy="213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Рисунок 9" descr="крыло  самолета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63" y="4143376"/>
            <a:ext cx="3325812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875" y="2392831"/>
            <a:ext cx="3418535" cy="2097737"/>
          </a:xfrm>
        </p:spPr>
      </p:pic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408" y="4457701"/>
            <a:ext cx="2902784" cy="2206116"/>
          </a:xfrm>
        </p:spPr>
      </p:pic>
    </p:spTree>
    <p:extLst>
      <p:ext uri="{BB962C8B-B14F-4D97-AF65-F5344CB8AC3E}">
        <p14:creationId xmlns:p14="http://schemas.microsoft.com/office/powerpoint/2010/main" val="204054766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2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56560" y="359898"/>
            <a:ext cx="7406640" cy="925962"/>
          </a:xfrm>
        </p:spPr>
        <p:txBody>
          <a:bodyPr/>
          <a:lstStyle/>
          <a:p>
            <a:r>
              <a:rPr lang="uk-UA" dirty="0" smtClean="0"/>
              <a:t>Дзвоник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35162978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706" y="1143787"/>
            <a:ext cx="3095625" cy="26003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53124" y="1643050"/>
            <a:ext cx="435771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Ударний</a:t>
            </a:r>
            <a:r>
              <a:rPr lang="ru-RU" sz="2000" dirty="0"/>
              <a:t> </a:t>
            </a:r>
            <a:r>
              <a:rPr lang="ru-RU" sz="2000" dirty="0" err="1"/>
              <a:t>сигнальний</a:t>
            </a:r>
            <a:r>
              <a:rPr lang="ru-RU" sz="2000" dirty="0"/>
              <a:t> </a:t>
            </a:r>
            <a:r>
              <a:rPr lang="ru-RU" sz="2000" dirty="0" err="1"/>
              <a:t>підвісний</a:t>
            </a:r>
            <a:r>
              <a:rPr lang="ru-RU" sz="2000" dirty="0"/>
              <a:t> </a:t>
            </a:r>
            <a:r>
              <a:rPr lang="ru-RU" sz="2000" dirty="0" err="1"/>
              <a:t>інструмент</a:t>
            </a:r>
            <a:r>
              <a:rPr lang="ru-RU" sz="2000" dirty="0"/>
              <a:t>, </a:t>
            </a:r>
            <a:r>
              <a:rPr lang="ru-RU" sz="2000" dirty="0" err="1"/>
              <a:t>звичайно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сталі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бронзи</a:t>
            </a:r>
            <a:r>
              <a:rPr lang="ru-RU" sz="2000" dirty="0"/>
              <a:t>, у </a:t>
            </a:r>
            <a:r>
              <a:rPr lang="ru-RU" sz="2000" dirty="0" err="1"/>
              <a:t>вигляді</a:t>
            </a:r>
            <a:r>
              <a:rPr lang="ru-RU" sz="2000" dirty="0"/>
              <a:t> </a:t>
            </a:r>
            <a:r>
              <a:rPr lang="ru-RU" sz="2000" dirty="0" err="1"/>
              <a:t>порожнистої</a:t>
            </a:r>
            <a:r>
              <a:rPr lang="ru-RU" sz="2000" dirty="0"/>
              <a:t>, </a:t>
            </a:r>
            <a:r>
              <a:rPr lang="ru-RU" sz="2000" dirty="0" err="1"/>
              <a:t>зрізаної</a:t>
            </a:r>
            <a:r>
              <a:rPr lang="ru-RU" sz="2000" dirty="0"/>
              <a:t> </a:t>
            </a:r>
            <a:r>
              <a:rPr lang="ru-RU" sz="2000" dirty="0" err="1"/>
              <a:t>знизу</a:t>
            </a:r>
            <a:r>
              <a:rPr lang="ru-RU" sz="2000" dirty="0"/>
              <a:t> </a:t>
            </a:r>
            <a:r>
              <a:rPr lang="ru-RU" sz="2000" dirty="0" err="1"/>
              <a:t>груші</a:t>
            </a:r>
            <a:r>
              <a:rPr lang="ru-RU" sz="2000" dirty="0"/>
              <a:t>, в </a:t>
            </a:r>
            <a:r>
              <a:rPr lang="ru-RU" sz="2000" dirty="0" err="1"/>
              <a:t>середині</a:t>
            </a:r>
            <a:r>
              <a:rPr lang="ru-RU" sz="2000" dirty="0"/>
              <a:t> </a:t>
            </a:r>
            <a:r>
              <a:rPr lang="ru-RU" sz="2000" dirty="0" err="1"/>
              <a:t>якої</a:t>
            </a:r>
            <a:r>
              <a:rPr lang="ru-RU" sz="2000" dirty="0"/>
              <a:t> </a:t>
            </a:r>
            <a:r>
              <a:rPr lang="ru-RU" sz="2000" dirty="0" err="1"/>
              <a:t>підвішений</a:t>
            </a:r>
            <a:r>
              <a:rPr lang="ru-RU" sz="2000" dirty="0"/>
              <a:t> ударник (</a:t>
            </a:r>
            <a:r>
              <a:rPr lang="ru-RU" sz="2000" dirty="0" err="1"/>
              <a:t>серце</a:t>
            </a:r>
            <a:r>
              <a:rPr lang="ru-RU" sz="2000" dirty="0"/>
              <a:t>).</a:t>
            </a:r>
          </a:p>
        </p:txBody>
      </p:sp>
      <p:pic>
        <p:nvPicPr>
          <p:cNvPr id="6" name="Рисунок 5" descr="depositphotos_136292898-stock-illustration-bluebell-flowers-vector-illustra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05847" y="3237779"/>
            <a:ext cx="3643338" cy="38710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52728" y="4357694"/>
            <a:ext cx="41434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 </a:t>
            </a:r>
            <a:r>
              <a:rPr lang="ru-RU" sz="2000" dirty="0" err="1"/>
              <a:t>Трав'яниста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напівкущова</a:t>
            </a:r>
            <a:r>
              <a:rPr lang="ru-RU" sz="2000" dirty="0"/>
              <a:t> </a:t>
            </a:r>
            <a:r>
              <a:rPr lang="ru-RU" sz="2000" dirty="0" err="1"/>
              <a:t>рослина</a:t>
            </a:r>
            <a:r>
              <a:rPr lang="ru-RU" sz="2000" dirty="0"/>
              <a:t> </a:t>
            </a:r>
            <a:r>
              <a:rPr lang="ru-RU" sz="2000" dirty="0" err="1"/>
              <a:t>з</a:t>
            </a:r>
            <a:r>
              <a:rPr lang="ru-RU" sz="2000" dirty="0"/>
              <a:t> </a:t>
            </a:r>
            <a:r>
              <a:rPr lang="ru-RU" sz="2000" dirty="0" err="1"/>
              <a:t>блакитними</a:t>
            </a:r>
            <a:r>
              <a:rPr lang="ru-RU" sz="2000" dirty="0"/>
              <a:t>, </a:t>
            </a:r>
            <a:r>
              <a:rPr lang="ru-RU" sz="2000" dirty="0" err="1"/>
              <a:t>синіми</a:t>
            </a:r>
            <a:r>
              <a:rPr lang="ru-RU" sz="2000" dirty="0"/>
              <a:t>, </a:t>
            </a:r>
            <a:r>
              <a:rPr lang="ru-RU" sz="2000" dirty="0" err="1"/>
              <a:t>ліловими</a:t>
            </a:r>
            <a:r>
              <a:rPr lang="ru-RU" sz="2000" dirty="0"/>
              <a:t>, </a:t>
            </a:r>
            <a:r>
              <a:rPr lang="ru-RU" sz="2000" dirty="0" err="1"/>
              <a:t>фіолетовими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т. </a:t>
            </a:r>
            <a:r>
              <a:rPr lang="ru-RU" sz="2000" dirty="0" err="1"/>
              <a:t>ін</a:t>
            </a:r>
            <a:r>
              <a:rPr lang="ru-RU" sz="2000" dirty="0"/>
              <a:t>. </a:t>
            </a:r>
            <a:r>
              <a:rPr lang="ru-RU" sz="2000" dirty="0" err="1"/>
              <a:t>квітками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формою </a:t>
            </a:r>
            <a:r>
              <a:rPr lang="ru-RU" sz="2000" dirty="0" err="1"/>
              <a:t>нагадують</a:t>
            </a:r>
            <a:r>
              <a:rPr lang="ru-RU" sz="2000" dirty="0"/>
              <a:t> </a:t>
            </a:r>
            <a:r>
              <a:rPr lang="ru-RU" sz="2000" dirty="0" err="1"/>
              <a:t>маленькі</a:t>
            </a:r>
            <a:r>
              <a:rPr lang="ru-RU" sz="2000" dirty="0"/>
              <a:t> </a:t>
            </a:r>
            <a:r>
              <a:rPr lang="ru-RU" sz="2000" dirty="0" err="1"/>
              <a:t>дзвони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896743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7" presetClass="entr" presetSubtype="1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7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968" y="584815"/>
            <a:ext cx="9144000" cy="977885"/>
          </a:xfrm>
        </p:spPr>
        <p:txBody>
          <a:bodyPr/>
          <a:lstStyle/>
          <a:p>
            <a:pPr algn="ctr"/>
            <a:r>
              <a:rPr lang="ru-RU" dirty="0" err="1" smtClean="0"/>
              <a:t>Блискавка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molnyy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2986" y="2116147"/>
            <a:ext cx="3143240" cy="1928808"/>
          </a:xfrm>
          <a:prstGeom prst="rect">
            <a:avLst/>
          </a:prstGeom>
        </p:spPr>
      </p:pic>
      <p:pic>
        <p:nvPicPr>
          <p:cNvPr id="5" name="Рисунок 4" descr="yak-zyavilasya-zastbka-bliskavka_66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12" y="1643051"/>
            <a:ext cx="2286016" cy="2286016"/>
          </a:xfrm>
          <a:prstGeom prst="rect">
            <a:avLst/>
          </a:prstGeom>
        </p:spPr>
      </p:pic>
      <p:pic>
        <p:nvPicPr>
          <p:cNvPr id="6" name="Рисунок 5" descr="0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8839" y="3814767"/>
            <a:ext cx="1899250" cy="248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19292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6"/>
          <p:cNvSpPr>
            <a:spLocks noGrp="1"/>
          </p:cNvSpPr>
          <p:nvPr>
            <p:ph type="title"/>
          </p:nvPr>
        </p:nvSpPr>
        <p:spPr>
          <a:xfrm>
            <a:off x="762000" y="131762"/>
            <a:ext cx="10515600" cy="611189"/>
          </a:xfrm>
        </p:spPr>
        <p:txBody>
          <a:bodyPr/>
          <a:lstStyle/>
          <a:p>
            <a:pPr algn="ctr" eaLnBrk="1" hangingPunct="1"/>
            <a:r>
              <a:rPr lang="uk-UA" sz="3600" b="1" dirty="0" smtClean="0"/>
              <a:t>Значення слова</a:t>
            </a:r>
            <a:endParaRPr lang="ru-RU" sz="3600" b="1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2"/>
          </p:nvPr>
        </p:nvSpPr>
        <p:spPr>
          <a:xfrm>
            <a:off x="952501" y="2059098"/>
            <a:ext cx="3571875" cy="358140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uk-UA" sz="2000" b="1" dirty="0">
                <a:latin typeface="Bookman Old Style" panose="02050604050505020204" pitchFamily="18" charset="0"/>
              </a:rPr>
              <a:t>Слова переважно     вживаються в  прямому  значенні.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uk-UA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Слово,  вжите  у  прямому  значенні, - це  його звична назва (лексичне  значення).</a:t>
            </a:r>
            <a:endParaRPr lang="ru-RU" sz="20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4"/>
          </p:nvPr>
        </p:nvSpPr>
        <p:spPr>
          <a:xfrm>
            <a:off x="7653362" y="2007944"/>
            <a:ext cx="3886200" cy="358140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uk-UA" sz="2000" b="1" dirty="0">
                <a:latin typeface="Bookman Old Style" panose="02050604050505020204" pitchFamily="18" charset="0"/>
              </a:rPr>
              <a:t>Деякі  слова  вживаються  у  переносному  значенні.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uk-UA" sz="2000" b="1" dirty="0">
                <a:solidFill>
                  <a:srgbClr val="231A96"/>
                </a:solidFill>
                <a:latin typeface="Bookman Old Style" panose="02050604050505020204" pitchFamily="18" charset="0"/>
              </a:rPr>
              <a:t>Слово,  вжите  у  переносному  значенні, - це  образна назва,  перенесена  з одних  предметів, явищ,  дій  на  інші  за  подібністю. </a:t>
            </a:r>
            <a:endParaRPr lang="ru-RU" sz="2000" b="1" dirty="0">
              <a:solidFill>
                <a:srgbClr val="231A96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667636" y="5920384"/>
            <a:ext cx="192882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3200" b="1" cap="all" dirty="0" smtClean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Сяє</a:t>
            </a:r>
            <a:endParaRPr lang="ru-RU" sz="3200" b="1" cap="all" dirty="0">
              <a:ln w="0"/>
              <a:solidFill>
                <a:srgbClr val="7030A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855191" y="6103947"/>
            <a:ext cx="2020490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3200" b="1" cap="all" dirty="0" smtClean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Пролісок</a:t>
            </a:r>
            <a:endParaRPr lang="ru-RU" sz="3200" b="1" cap="all" dirty="0">
              <a:ln w="0"/>
              <a:solidFill>
                <a:srgbClr val="7030A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4400550" y="717551"/>
            <a:ext cx="328612" cy="9810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7360444" y="729170"/>
            <a:ext cx="328612" cy="9810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Блок-схема: процесс 2"/>
          <p:cNvSpPr/>
          <p:nvPr/>
        </p:nvSpPr>
        <p:spPr>
          <a:xfrm>
            <a:off x="1007269" y="1399384"/>
            <a:ext cx="3357562" cy="571500"/>
          </a:xfrm>
          <a:prstGeom prst="flowChart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chemeClr val="tx1"/>
                </a:solidFill>
              </a:rPr>
              <a:t>Пряме </a:t>
            </a:r>
            <a:r>
              <a:rPr lang="uk-UA" sz="2800" dirty="0" smtClean="0">
                <a:solidFill>
                  <a:schemeClr val="tx1"/>
                </a:solidFill>
              </a:rPr>
              <a:t>значення</a:t>
            </a:r>
            <a:endParaRPr lang="ru-RU" dirty="0"/>
          </a:p>
        </p:txBody>
      </p:sp>
      <p:sp>
        <p:nvSpPr>
          <p:cNvPr id="18" name="Блок-схема: процесс 17"/>
          <p:cNvSpPr/>
          <p:nvPr/>
        </p:nvSpPr>
        <p:spPr>
          <a:xfrm>
            <a:off x="7979569" y="1295400"/>
            <a:ext cx="3357562" cy="571500"/>
          </a:xfrm>
          <a:prstGeom prst="flowChart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tx1"/>
                </a:solidFill>
              </a:rPr>
              <a:t>Переносне значення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899" y="4219575"/>
            <a:ext cx="2505075" cy="18288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783" y="5111262"/>
            <a:ext cx="2619375" cy="174307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300" y="5024438"/>
            <a:ext cx="2933700" cy="183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59177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75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одзаголовок 7"/>
          <p:cNvSpPr>
            <a:spLocks noGrp="1"/>
          </p:cNvSpPr>
          <p:nvPr>
            <p:ph type="subTitle" idx="1"/>
          </p:nvPr>
        </p:nvSpPr>
        <p:spPr>
          <a:xfrm>
            <a:off x="285750" y="220663"/>
            <a:ext cx="6705600" cy="685800"/>
          </a:xfrm>
        </p:spPr>
        <p:txBody>
          <a:bodyPr>
            <a:noAutofit/>
          </a:bodyPr>
          <a:lstStyle/>
          <a:p>
            <a:r>
              <a:rPr lang="uk-UA" sz="3600" b="1" dirty="0" smtClean="0"/>
              <a:t>Шляхи перенесення значень</a:t>
            </a:r>
            <a:endParaRPr lang="ru-RU" sz="3600" b="1" dirty="0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577479559"/>
              </p:ext>
            </p:extLst>
          </p:nvPr>
        </p:nvGraphicFramePr>
        <p:xfrm>
          <a:off x="3152775" y="906463"/>
          <a:ext cx="9144000" cy="5786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353166" y="3186108"/>
            <a:ext cx="2853387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Переносне</a:t>
            </a:r>
          </a:p>
          <a:p>
            <a:pPr algn="ctr">
              <a:defRPr/>
            </a:pPr>
            <a:r>
              <a:rPr lang="uk-UA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значення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11589201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24188" y="1076723"/>
            <a:ext cx="6477000" cy="7953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uk-UA" b="1" dirty="0" smtClean="0"/>
              <a:t>Поясни  переносне  значення  слів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00513" y="5705078"/>
            <a:ext cx="6705600" cy="685800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uk-UA" sz="2800" b="1" dirty="0">
                <a:solidFill>
                  <a:srgbClr val="7030A0"/>
                </a:solidFill>
              </a:rPr>
              <a:t>Золоті  руки     Гострий  язик        Злий  вітер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4" name="Рисунок 3" descr="золотые  руки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2607469"/>
            <a:ext cx="1785938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кольцо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263" y="2297907"/>
            <a:ext cx="20002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язык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50" y="325438"/>
            <a:ext cx="1790700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нож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687" y="3298032"/>
            <a:ext cx="2071687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 descr="злая  училка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219" y="3298032"/>
            <a:ext cx="120015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3" y="415133"/>
            <a:ext cx="2619375" cy="17430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825" y="2904729"/>
            <a:ext cx="264795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05144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750"/>
                            </p:stCondLst>
                            <p:childTnLst>
                              <p:par>
                                <p:cTn id="2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75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36775" y="228600"/>
            <a:ext cx="8153400" cy="990600"/>
          </a:xfrm>
        </p:spPr>
        <p:txBody>
          <a:bodyPr/>
          <a:lstStyle/>
          <a:p>
            <a:pPr eaLnBrk="1" hangingPunct="1"/>
            <a:r>
              <a:rPr lang="uk-UA" b="1" dirty="0" smtClean="0">
                <a:solidFill>
                  <a:srgbClr val="FF0000"/>
                </a:solidFill>
              </a:rPr>
              <a:t>УВАГА!  ЛЕКСИЧНА   ПОМИЛКА!</a:t>
            </a: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24579" name="Содержимое 4"/>
          <p:cNvSpPr>
            <a:spLocks noGrp="1"/>
          </p:cNvSpPr>
          <p:nvPr>
            <p:ph sz="quarter" idx="1"/>
          </p:nvPr>
        </p:nvSpPr>
        <p:spPr>
          <a:xfrm>
            <a:off x="1666875" y="1600200"/>
            <a:ext cx="8623300" cy="4495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uk-UA" sz="2000" b="1" dirty="0"/>
              <a:t>     Вживання  слів  у  невластивому  їм  значенні,  уживання  зайвих чи  схожих  слів,  а  також  поєднання  слів,  які не  сполучаються,  вважається  </a:t>
            </a:r>
            <a:r>
              <a:rPr lang="uk-UA" sz="2000" b="1" u="sng" dirty="0"/>
              <a:t>лексичною  помилкою.  </a:t>
            </a:r>
            <a:r>
              <a:rPr lang="uk-UA" sz="2000" b="1" dirty="0"/>
              <a:t>На  полях  зошита  позначається  буквою  Л.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uk-UA" sz="2000" b="1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uk-UA" b="1" dirty="0">
                <a:solidFill>
                  <a:srgbClr val="002060"/>
                </a:solidFill>
              </a:rPr>
              <a:t>Ви   виходите  на  </a:t>
            </a:r>
            <a:r>
              <a:rPr lang="uk-UA" b="1" dirty="0" err="1">
                <a:solidFill>
                  <a:srgbClr val="002060"/>
                </a:solidFill>
              </a:rPr>
              <a:t>слідуючій</a:t>
            </a:r>
            <a:r>
              <a:rPr lang="uk-UA" b="1" dirty="0">
                <a:solidFill>
                  <a:srgbClr val="002060"/>
                </a:solidFill>
              </a:rPr>
              <a:t>  </a:t>
            </a:r>
            <a:r>
              <a:rPr lang="uk-UA" b="1" dirty="0" err="1">
                <a:solidFill>
                  <a:srgbClr val="002060"/>
                </a:solidFill>
              </a:rPr>
              <a:t>остановці</a:t>
            </a:r>
            <a:r>
              <a:rPr lang="uk-UA" b="1" dirty="0">
                <a:solidFill>
                  <a:srgbClr val="002060"/>
                </a:solidFill>
              </a:rPr>
              <a:t>?                        </a:t>
            </a:r>
            <a:r>
              <a:rPr lang="uk-UA" b="1" dirty="0">
                <a:solidFill>
                  <a:srgbClr val="FF0000"/>
                </a:solidFill>
              </a:rPr>
              <a:t>Л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uk-UA" b="1" dirty="0">
                <a:solidFill>
                  <a:srgbClr val="002060"/>
                </a:solidFill>
              </a:rPr>
              <a:t>А  ви  сідайте  на  </a:t>
            </a:r>
            <a:r>
              <a:rPr lang="uk-UA" b="1" dirty="0" err="1">
                <a:solidFill>
                  <a:srgbClr val="002060"/>
                </a:solidFill>
              </a:rPr>
              <a:t>свободне</a:t>
            </a:r>
            <a:r>
              <a:rPr lang="uk-UA" b="1" dirty="0">
                <a:solidFill>
                  <a:srgbClr val="002060"/>
                </a:solidFill>
              </a:rPr>
              <a:t>  місто.                                  </a:t>
            </a:r>
            <a:r>
              <a:rPr lang="uk-UA" b="1" dirty="0">
                <a:solidFill>
                  <a:srgbClr val="FF0000"/>
                </a:solidFill>
              </a:rPr>
              <a:t>Л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uk-UA" b="1" dirty="0">
                <a:solidFill>
                  <a:srgbClr val="002060"/>
                </a:solidFill>
              </a:rPr>
              <a:t>Біля  третини  учнів  у  класі  </a:t>
            </a:r>
            <a:r>
              <a:rPr lang="uk-UA" b="1" dirty="0" err="1">
                <a:solidFill>
                  <a:srgbClr val="002060"/>
                </a:solidFill>
              </a:rPr>
              <a:t>вчаться</a:t>
            </a:r>
            <a:r>
              <a:rPr lang="uk-UA" b="1" dirty="0">
                <a:solidFill>
                  <a:srgbClr val="002060"/>
                </a:solidFill>
              </a:rPr>
              <a:t>  добре.</a:t>
            </a:r>
            <a:r>
              <a:rPr lang="uk-UA" b="1" dirty="0"/>
              <a:t>                </a:t>
            </a:r>
            <a:r>
              <a:rPr lang="uk-UA" b="1" dirty="0">
                <a:solidFill>
                  <a:srgbClr val="FF0000"/>
                </a:solidFill>
              </a:rPr>
              <a:t>Л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uk-UA" b="1" dirty="0">
                <a:solidFill>
                  <a:srgbClr val="002060"/>
                </a:solidFill>
              </a:rPr>
              <a:t>Подорож  тривала  дві  неділі. </a:t>
            </a:r>
            <a:r>
              <a:rPr lang="uk-UA" b="1" dirty="0"/>
              <a:t>                                         </a:t>
            </a:r>
            <a:r>
              <a:rPr lang="uk-UA" b="1" dirty="0">
                <a:solidFill>
                  <a:srgbClr val="FF0000"/>
                </a:solidFill>
              </a:rPr>
              <a:t>Л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5400000">
            <a:off x="7847013" y="4464050"/>
            <a:ext cx="2214562" cy="1588"/>
          </a:xfrm>
          <a:prstGeom prst="line">
            <a:avLst/>
          </a:prstGeom>
          <a:ln w="666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548188" y="3384551"/>
            <a:ext cx="3286125" cy="15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795463" y="4329113"/>
            <a:ext cx="2500313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595814" y="3876678"/>
            <a:ext cx="2071687" cy="15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4738689" y="4939507"/>
            <a:ext cx="1500187" cy="15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85" name="Рисунок 29" descr="мальчик  пишет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334000"/>
            <a:ext cx="1905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20086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25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457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00575" y="336550"/>
            <a:ext cx="3238500" cy="1325563"/>
          </a:xfrm>
        </p:spPr>
        <p:txBody>
          <a:bodyPr/>
          <a:lstStyle/>
          <a:p>
            <a:pPr algn="ctr"/>
            <a:r>
              <a:rPr lang="uk-UA" dirty="0" smtClean="0"/>
              <a:t>Групи слів за значенням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691556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339885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49425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Синоніми</a:t>
            </a:r>
            <a:r>
              <a:rPr lang="uk-UA" dirty="0" smtClean="0"/>
              <a:t> – </a:t>
            </a:r>
            <a:br>
              <a:rPr lang="uk-UA" dirty="0" smtClean="0"/>
            </a:br>
            <a:r>
              <a:rPr lang="uk-UA" dirty="0" smtClean="0"/>
              <a:t>слова різні за звучанням та написанням, але однакові або близькі за лексичним значенням.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6662"/>
            <a:ext cx="5628795" cy="435133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813" y="2458430"/>
            <a:ext cx="5691187" cy="439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17902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766695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Синоніми об</a:t>
            </a:r>
            <a:r>
              <a:rPr lang="en-US" dirty="0" smtClean="0"/>
              <a:t>’</a:t>
            </a:r>
            <a:r>
              <a:rPr lang="uk-UA" dirty="0" err="1" smtClean="0"/>
              <a:t>єднуються</a:t>
            </a:r>
            <a:r>
              <a:rPr lang="uk-UA" dirty="0" smtClean="0"/>
              <a:t> в синонімічний ряд, у якому виділяється </a:t>
            </a:r>
            <a:r>
              <a:rPr lang="uk-UA" b="1" dirty="0" smtClean="0"/>
              <a:t>стрижневе (опорне) слово</a:t>
            </a:r>
            <a:r>
              <a:rPr lang="uk-UA" dirty="0" smtClean="0"/>
              <a:t>. </a:t>
            </a:r>
            <a:r>
              <a:rPr lang="uk-UA" b="1" dirty="0" smtClean="0"/>
              <a:t>Синонімічний ряд </a:t>
            </a:r>
            <a:r>
              <a:rPr lang="uk-UA" dirty="0" smtClean="0"/>
              <a:t>об</a:t>
            </a:r>
            <a:r>
              <a:rPr lang="en-US" dirty="0" smtClean="0"/>
              <a:t>’</a:t>
            </a:r>
            <a:r>
              <a:rPr lang="uk-UA" dirty="0" err="1" smtClean="0"/>
              <a:t>єднує</a:t>
            </a:r>
            <a:r>
              <a:rPr lang="uk-UA" dirty="0" smtClean="0"/>
              <a:t> близькі або однакові за значенням слова.</a:t>
            </a:r>
            <a:br>
              <a:rPr lang="uk-UA" dirty="0" smtClean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059" y="2607992"/>
            <a:ext cx="5497716" cy="425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61390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Стрижневе слово </a:t>
            </a:r>
            <a:r>
              <a:rPr lang="uk-UA" dirty="0" smtClean="0"/>
              <a:t>виражає найзагальніше значення синонімів, у словнику синонімів його подають першим.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50" y="1385888"/>
            <a:ext cx="3529512" cy="54721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012" y="2671763"/>
            <a:ext cx="6215308" cy="295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19987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3913" y="50800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Антоніми – </a:t>
            </a:r>
            <a:br>
              <a:rPr lang="uk-UA" b="1" dirty="0" smtClean="0"/>
            </a:br>
            <a:r>
              <a:rPr lang="uk-UA" dirty="0" smtClean="0"/>
              <a:t>слова з протилежним лексичним значенням.</a:t>
            </a:r>
            <a:br>
              <a:rPr lang="uk-UA" dirty="0" smtClean="0"/>
            </a:br>
            <a:r>
              <a:rPr lang="uk-UA" b="1" dirty="0" smtClean="0"/>
              <a:t> </a:t>
            </a:r>
            <a:r>
              <a:rPr lang="uk-UA" dirty="0" smtClean="0"/>
              <a:t>У словнику вони подаються парами.</a:t>
            </a:r>
            <a:r>
              <a:rPr lang="uk-UA" b="1" dirty="0" smtClean="0"/>
              <a:t/>
            </a:r>
            <a:br>
              <a:rPr lang="uk-UA" b="1" dirty="0" smtClean="0"/>
            </a:b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119" y="2119313"/>
            <a:ext cx="4972342" cy="346075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113" y="1613559"/>
            <a:ext cx="3290887" cy="524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33381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Омоніми – </a:t>
            </a:r>
            <a:br>
              <a:rPr lang="uk-UA" b="1" dirty="0" smtClean="0"/>
            </a:br>
            <a:r>
              <a:rPr lang="uk-UA" dirty="0" smtClean="0"/>
              <a:t>слова однакові за звучанням і написанням, але різні за лексичним значенням.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uk-UA" dirty="0" smtClean="0"/>
          </a:p>
          <a:p>
            <a:pPr marL="0" indent="0" algn="ctr">
              <a:buNone/>
            </a:pPr>
            <a:r>
              <a:rPr lang="uk-UA" dirty="0" smtClean="0"/>
              <a:t>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512" y="2676524"/>
            <a:ext cx="6579651" cy="310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37499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Пароніми –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слова близькі (не однакові) за звучанням, але різні за значенням і написанням.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81" y="1829374"/>
            <a:ext cx="5628794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708" y="1829374"/>
            <a:ext cx="5340554" cy="412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38220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4800" b="1">
                <a:latin typeface="Bookman Old Style" panose="02050604050505020204" pitchFamily="18" charset="0"/>
              </a:rPr>
              <a:t>ВИКОНАЙ  ЗАВДАННЯ</a:t>
            </a:r>
            <a:endParaRPr lang="ru-RU" sz="4800" b="1">
              <a:latin typeface="Bookman Old Style" panose="020506040505050202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369050" y="1589089"/>
            <a:ext cx="3886200" cy="5126037"/>
          </a:xfrm>
        </p:spPr>
        <p:txBody>
          <a:bodyPr>
            <a:normAutofit/>
          </a:bodyPr>
          <a:lstStyle/>
          <a:p>
            <a:pPr marL="320040" indent="-320040">
              <a:buNone/>
              <a:defRPr/>
            </a:pPr>
            <a:r>
              <a:rPr lang="uk-UA" sz="2000" b="1" dirty="0"/>
              <a:t>1. Ледача  людина.</a:t>
            </a:r>
          </a:p>
          <a:p>
            <a:pPr marL="320040" indent="-320040">
              <a:buNone/>
              <a:defRPr/>
            </a:pPr>
            <a:r>
              <a:rPr lang="uk-UA" sz="2000" b="1" dirty="0"/>
              <a:t>2. Швидкий  поїзд,  автобус.</a:t>
            </a:r>
          </a:p>
          <a:p>
            <a:pPr marL="514350" indent="-514350">
              <a:buNone/>
              <a:defRPr/>
            </a:pPr>
            <a:r>
              <a:rPr lang="uk-UA" sz="2000" b="1" dirty="0"/>
              <a:t>3. </a:t>
            </a:r>
            <a:r>
              <a:rPr lang="uk-UA" sz="2000" b="1" dirty="0" smtClean="0"/>
              <a:t>Жанр  </a:t>
            </a:r>
            <a:r>
              <a:rPr lang="uk-UA" sz="2000" b="1" dirty="0"/>
              <a:t>фольклору.</a:t>
            </a:r>
          </a:p>
          <a:p>
            <a:pPr marL="514350" indent="-514350">
              <a:buNone/>
              <a:defRPr/>
            </a:pPr>
            <a:r>
              <a:rPr lang="uk-UA" sz="2000" b="1" dirty="0"/>
              <a:t>4.  Головне  місто  держави.</a:t>
            </a:r>
          </a:p>
          <a:p>
            <a:pPr marL="514350" indent="-514350">
              <a:buNone/>
              <a:defRPr/>
            </a:pPr>
            <a:r>
              <a:rPr lang="uk-UA" sz="2000" b="1" dirty="0"/>
              <a:t>5.  З  якої  букви  слова  не  починаються.</a:t>
            </a:r>
          </a:p>
          <a:p>
            <a:pPr marL="514350" indent="-514350">
              <a:buNone/>
              <a:defRPr/>
            </a:pPr>
            <a:r>
              <a:rPr lang="uk-UA" sz="2000" b="1" dirty="0"/>
              <a:t>6.  Судно,  в  якому  врятувався  Ной</a:t>
            </a:r>
            <a:r>
              <a:rPr lang="uk-UA" b="1" dirty="0" smtClean="0"/>
              <a:t>.</a:t>
            </a:r>
          </a:p>
          <a:p>
            <a:pPr marL="514350" indent="-514350">
              <a:buNone/>
              <a:defRPr/>
            </a:pPr>
            <a:r>
              <a:rPr lang="uk-UA" sz="2000" b="1" dirty="0"/>
              <a:t>7.  Особа,  яка  написала  твір.</a:t>
            </a:r>
          </a:p>
          <a:p>
            <a:pPr marL="514350" indent="-514350">
              <a:buNone/>
              <a:defRPr/>
            </a:pPr>
            <a:endParaRPr lang="uk-UA" dirty="0" smtClean="0"/>
          </a:p>
          <a:p>
            <a:pPr marL="514350" indent="-514350">
              <a:buNone/>
              <a:defRPr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66845" y="5103674"/>
            <a:ext cx="8802603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uk-UA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Розгадай  кросворд </a:t>
            </a:r>
          </a:p>
          <a:p>
            <a:pPr algn="ctr">
              <a:defRPr/>
            </a:pPr>
            <a:r>
              <a:rPr lang="uk-UA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   отримай  ключове  слово.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"/>
          </p:nvPr>
        </p:nvGraphicFramePr>
        <p:xfrm>
          <a:off x="2524125" y="2071688"/>
          <a:ext cx="2732086" cy="2574928"/>
        </p:xfrm>
        <a:graphic>
          <a:graphicData uri="http://schemas.openxmlformats.org/drawingml/2006/table">
            <a:tbl>
              <a:tblPr/>
              <a:tblGrid>
                <a:gridCol w="379682"/>
                <a:gridCol w="392190"/>
                <a:gridCol w="392190"/>
                <a:gridCol w="391454"/>
                <a:gridCol w="392190"/>
                <a:gridCol w="392190"/>
                <a:gridCol w="392190"/>
              </a:tblGrid>
              <a:tr h="32186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endParaRPr lang="ru-RU" sz="11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86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ru-RU" sz="11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86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  <a:endParaRPr lang="ru-RU" sz="11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86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  <a:endParaRPr lang="ru-RU" sz="11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86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endParaRPr lang="ru-RU" sz="11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2186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endParaRPr lang="ru-RU" sz="11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86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</a:t>
                      </a:r>
                      <a:endParaRPr lang="ru-RU" sz="11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86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4" marR="1905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6709" name="Rectangle 6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39911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838200" y="-84667"/>
            <a:ext cx="10515600" cy="1437217"/>
          </a:xfrm>
        </p:spPr>
        <p:txBody>
          <a:bodyPr>
            <a:noAutofit/>
          </a:bodyPr>
          <a:lstStyle/>
          <a:p>
            <a:pPr algn="ctr" eaLnBrk="1" hangingPunct="1"/>
            <a:r>
              <a:rPr lang="uk-UA" sz="2800" b="1" dirty="0" smtClean="0"/>
              <a:t>Домашнє завдання</a:t>
            </a:r>
            <a:br>
              <a:rPr lang="uk-UA" sz="2800" b="1" dirty="0" smtClean="0"/>
            </a:br>
            <a:r>
              <a:rPr lang="uk-UA" sz="2800" b="1" dirty="0" smtClean="0"/>
              <a:t>Виходячи  </a:t>
            </a:r>
            <a:r>
              <a:rPr lang="uk-UA" sz="2800" b="1" dirty="0"/>
              <a:t>з  лексичного  значення  слів,  добери  до  поданих  підметів  присудки.</a:t>
            </a:r>
            <a:endParaRPr lang="ru-RU" sz="28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4667250" y="1589088"/>
            <a:ext cx="1352550" cy="4572000"/>
          </a:xfrm>
        </p:spPr>
        <p:txBody>
          <a:bodyPr>
            <a:normAutofit fontScale="85000" lnSpcReduction="20000"/>
          </a:bodyPr>
          <a:lstStyle/>
          <a:p>
            <a:pPr marL="320040" indent="-320040">
              <a:buNone/>
              <a:defRPr/>
            </a:pPr>
            <a:r>
              <a:rPr lang="uk-UA" dirty="0" smtClean="0"/>
              <a:t>Ластівки</a:t>
            </a:r>
          </a:p>
          <a:p>
            <a:pPr marL="320040" indent="-320040">
              <a:buNone/>
              <a:defRPr/>
            </a:pPr>
            <a:r>
              <a:rPr lang="uk-UA" dirty="0" smtClean="0"/>
              <a:t>Горобці</a:t>
            </a:r>
          </a:p>
          <a:p>
            <a:pPr marL="320040" indent="-320040">
              <a:buNone/>
              <a:defRPr/>
            </a:pPr>
            <a:r>
              <a:rPr lang="uk-UA" dirty="0" smtClean="0"/>
              <a:t>Журавлі</a:t>
            </a:r>
          </a:p>
          <a:p>
            <a:pPr marL="320040" indent="-320040">
              <a:buNone/>
              <a:defRPr/>
            </a:pPr>
            <a:r>
              <a:rPr lang="uk-UA" dirty="0" err="1" smtClean="0"/>
              <a:t>Солов</a:t>
            </a:r>
            <a:r>
              <a:rPr lang="en-US" dirty="0" smtClean="0"/>
              <a:t>’</a:t>
            </a:r>
            <a:r>
              <a:rPr lang="uk-UA" dirty="0" smtClean="0"/>
              <a:t>ї</a:t>
            </a:r>
          </a:p>
          <a:p>
            <a:pPr marL="320040" indent="-320040">
              <a:buNone/>
              <a:defRPr/>
            </a:pPr>
            <a:r>
              <a:rPr lang="uk-UA" dirty="0" smtClean="0"/>
              <a:t>Зозулі</a:t>
            </a:r>
          </a:p>
          <a:p>
            <a:pPr marL="320040" indent="-320040">
              <a:buNone/>
              <a:defRPr/>
            </a:pPr>
            <a:r>
              <a:rPr lang="uk-UA" dirty="0" smtClean="0"/>
              <a:t>Сороки</a:t>
            </a:r>
          </a:p>
          <a:p>
            <a:pPr marL="320040" indent="-320040">
              <a:buNone/>
              <a:defRPr/>
            </a:pPr>
            <a:r>
              <a:rPr lang="uk-UA" dirty="0" smtClean="0"/>
              <a:t>Голуби</a:t>
            </a:r>
          </a:p>
          <a:p>
            <a:pPr marL="320040" indent="-320040">
              <a:buNone/>
              <a:defRPr/>
            </a:pPr>
            <a:r>
              <a:rPr lang="uk-UA" dirty="0" smtClean="0"/>
              <a:t>Ворони</a:t>
            </a:r>
          </a:p>
          <a:p>
            <a:pPr marL="320040" indent="-320040">
              <a:buNone/>
              <a:defRPr/>
            </a:pPr>
            <a:r>
              <a:rPr lang="uk-UA" dirty="0" smtClean="0"/>
              <a:t>Півні</a:t>
            </a:r>
          </a:p>
          <a:p>
            <a:pPr marL="320040" indent="-320040">
              <a:buNone/>
              <a:defRPr/>
            </a:pPr>
            <a:r>
              <a:rPr lang="uk-UA" dirty="0" smtClean="0"/>
              <a:t>Качки</a:t>
            </a:r>
          </a:p>
          <a:p>
            <a:pPr marL="320040" indent="-320040">
              <a:buNone/>
              <a:defRPr/>
            </a:pPr>
            <a:r>
              <a:rPr lang="uk-UA" dirty="0" smtClean="0"/>
              <a:t>гуси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369051" y="1589088"/>
            <a:ext cx="1870075" cy="4572000"/>
          </a:xfrm>
        </p:spPr>
        <p:txBody>
          <a:bodyPr>
            <a:normAutofit fontScale="85000" lnSpcReduction="20000"/>
          </a:bodyPr>
          <a:lstStyle/>
          <a:p>
            <a:pPr marL="320040" indent="-320040">
              <a:buNone/>
              <a:defRPr/>
            </a:pPr>
            <a:r>
              <a:rPr lang="uk-UA" dirty="0" smtClean="0"/>
              <a:t>Кують</a:t>
            </a:r>
          </a:p>
          <a:p>
            <a:pPr marL="320040" indent="-320040">
              <a:buNone/>
              <a:defRPr/>
            </a:pPr>
            <a:r>
              <a:rPr lang="uk-UA" dirty="0" smtClean="0"/>
              <a:t>Тьохкають</a:t>
            </a:r>
          </a:p>
          <a:p>
            <a:pPr marL="320040" indent="-320040">
              <a:buNone/>
              <a:defRPr/>
            </a:pPr>
            <a:r>
              <a:rPr lang="uk-UA" dirty="0" smtClean="0"/>
              <a:t>Цвірінчать</a:t>
            </a:r>
          </a:p>
          <a:p>
            <a:pPr marL="320040" indent="-320040">
              <a:buNone/>
              <a:defRPr/>
            </a:pPr>
            <a:r>
              <a:rPr lang="uk-UA" dirty="0" smtClean="0"/>
              <a:t>Щебечуть</a:t>
            </a:r>
          </a:p>
          <a:p>
            <a:pPr marL="320040" indent="-320040">
              <a:buNone/>
              <a:defRPr/>
            </a:pPr>
            <a:r>
              <a:rPr lang="uk-UA" dirty="0" smtClean="0"/>
              <a:t>Курличуть</a:t>
            </a:r>
          </a:p>
          <a:p>
            <a:pPr marL="320040" indent="-320040">
              <a:buNone/>
              <a:defRPr/>
            </a:pPr>
            <a:r>
              <a:rPr lang="uk-UA" dirty="0" smtClean="0"/>
              <a:t>Скрекочуть</a:t>
            </a:r>
          </a:p>
          <a:p>
            <a:pPr marL="320040" indent="-320040">
              <a:buNone/>
              <a:defRPr/>
            </a:pPr>
            <a:r>
              <a:rPr lang="uk-UA" dirty="0" smtClean="0"/>
              <a:t>Каркають</a:t>
            </a:r>
          </a:p>
          <a:p>
            <a:pPr marL="320040" indent="-320040">
              <a:buNone/>
              <a:defRPr/>
            </a:pPr>
            <a:r>
              <a:rPr lang="uk-UA" dirty="0" smtClean="0"/>
              <a:t>Воркують</a:t>
            </a:r>
          </a:p>
          <a:p>
            <a:pPr marL="320040" indent="-320040">
              <a:buNone/>
              <a:defRPr/>
            </a:pPr>
            <a:r>
              <a:rPr lang="uk-UA" dirty="0" smtClean="0"/>
              <a:t>Ґелґочуть</a:t>
            </a:r>
          </a:p>
          <a:p>
            <a:pPr marL="320040" indent="-320040">
              <a:buNone/>
              <a:defRPr/>
            </a:pPr>
            <a:r>
              <a:rPr lang="uk-UA" dirty="0" smtClean="0"/>
              <a:t>Кукурікають</a:t>
            </a:r>
          </a:p>
          <a:p>
            <a:pPr marL="320040" indent="-320040">
              <a:buNone/>
              <a:defRPr/>
            </a:pPr>
            <a:r>
              <a:rPr lang="uk-UA" dirty="0" smtClean="0"/>
              <a:t>кахкають</a:t>
            </a:r>
            <a:endParaRPr lang="ru-RU" dirty="0"/>
          </a:p>
        </p:txBody>
      </p:sp>
      <p:pic>
        <p:nvPicPr>
          <p:cNvPr id="27653" name="Рисунок 5" descr="ANGRGOOS.WM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075" y="1352550"/>
            <a:ext cx="10001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Рисунок 6" descr="ANTN051.W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2800350"/>
            <a:ext cx="2593975" cy="21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Рисунок 7" descr="ANTN079.WM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2075" y="1251743"/>
            <a:ext cx="2371725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Рисунок 11" descr="STORK.WM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188" y="4214813"/>
            <a:ext cx="1465262" cy="233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Рисунок 12" descr="SSWIMMIN.WM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956" y="4560887"/>
            <a:ext cx="1592263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747349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541</Words>
  <Application>Microsoft Office PowerPoint</Application>
  <PresentationFormat>Произвольный</PresentationFormat>
  <Paragraphs>119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Повторення та узагальнення з теми  «Лексикологія»</vt:lpstr>
      <vt:lpstr>Лексикологія - розділ мовознавства, який вивчає лексику.  Лексика - усі слова, які вживаються в мові.  </vt:lpstr>
      <vt:lpstr>Лексичне значення слова – це те, що слово означає.</vt:lpstr>
      <vt:lpstr>Способи пояснення лексичного значення слова</vt:lpstr>
      <vt:lpstr> ГРАМАТИЧНЕ  ЗНАЧЕННЯ  СЛОВА</vt:lpstr>
      <vt:lpstr>Однозначні та багатозначні слова</vt:lpstr>
      <vt:lpstr>Поясни багатозначні слова!</vt:lpstr>
      <vt:lpstr>Дзвоник</vt:lpstr>
      <vt:lpstr>Блискавка </vt:lpstr>
      <vt:lpstr>Значення слова</vt:lpstr>
      <vt:lpstr>Презентация PowerPoint</vt:lpstr>
      <vt:lpstr>Поясни  переносне  значення  слів</vt:lpstr>
      <vt:lpstr>УВАГА!  ЛЕКСИЧНА   ПОМИЛКА!</vt:lpstr>
      <vt:lpstr>Групи слів за значенням</vt:lpstr>
      <vt:lpstr>Синоніми –  слова різні за звучанням та написанням, але однакові або близькі за лексичним значенням.</vt:lpstr>
      <vt:lpstr>Синоніми об’єднуються в синонімічний ряд, у якому виділяється стрижневе (опорне) слово. Синонімічний ряд об’єднує близькі або однакові за значенням слова. </vt:lpstr>
      <vt:lpstr>Стрижневе слово виражає найзагальніше значення синонімів, у словнику синонімів його подають першим.</vt:lpstr>
      <vt:lpstr>Антоніми –  слова з протилежним лексичним значенням.  У словнику вони подаються парами. </vt:lpstr>
      <vt:lpstr>Омоніми –  слова однакові за звучанням і написанням, але різні за лексичним значенням.</vt:lpstr>
      <vt:lpstr>Пароніми –  слова близькі (не однакові) за звучанням, але різні за значенням і написанням.</vt:lpstr>
      <vt:lpstr>ВИКОНАЙ  ЗАВДАННЯ</vt:lpstr>
      <vt:lpstr>Домашнє завдання Виходячи  з  лексичного  значення  слів,  добери  до  поданих  підметів  присудки.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TPCUSer</cp:lastModifiedBy>
  <cp:revision>25</cp:revision>
  <dcterms:created xsi:type="dcterms:W3CDTF">2020-05-11T11:18:47Z</dcterms:created>
  <dcterms:modified xsi:type="dcterms:W3CDTF">2022-05-14T14:57:13Z</dcterms:modified>
</cp:coreProperties>
</file>