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4" r:id="rId2"/>
    <p:sldId id="269" r:id="rId3"/>
    <p:sldId id="265" r:id="rId4"/>
    <p:sldId id="259" r:id="rId5"/>
    <p:sldId id="260" r:id="rId6"/>
    <p:sldId id="261" r:id="rId7"/>
    <p:sldId id="266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87253" autoAdjust="0"/>
  </p:normalViewPr>
  <p:slideViewPr>
    <p:cSldViewPr snapToGrid="0">
      <p:cViewPr>
        <p:scale>
          <a:sx n="83" d="100"/>
          <a:sy n="83" d="100"/>
        </p:scale>
        <p:origin x="-600" y="2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5E1AD-1C96-4607-8920-6C51419EAFDE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18F52-85F3-4548-A16B-2171878CB65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9707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18F52-85F3-4548-A16B-2171878CB657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3784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8012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564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417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768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757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247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271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226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0066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747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958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438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054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207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668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844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13AF8-D181-40A1-92E7-7DED7C900B28}" type="datetimeFigureOut">
              <a:rPr lang="uk-UA" smtClean="0"/>
              <a:pPr/>
              <a:t>12.05.2022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8A72BDD-5E34-4942-8531-EE47B857A4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368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7200" dirty="0" smtClean="0">
                <a:solidFill>
                  <a:srgbClr val="FF0000"/>
                </a:solidFill>
              </a:rPr>
              <a:t>Повторення вивченого з теми </a:t>
            </a:r>
            <a:r>
              <a:rPr lang="uk-UA" sz="7200" dirty="0" err="1" smtClean="0">
                <a:solidFill>
                  <a:srgbClr val="FF0000"/>
                </a:solidFill>
              </a:rPr>
              <a:t>Фонетика.Графіка</a:t>
            </a:r>
            <a:endParaRPr lang="uk-UA" sz="7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1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7314" y="309726"/>
            <a:ext cx="8468205" cy="1646302"/>
          </a:xfrm>
        </p:spPr>
        <p:txBody>
          <a:bodyPr/>
          <a:lstStyle/>
          <a:p>
            <a:r>
              <a:rPr lang="ru-RU" sz="6000" b="1" dirty="0" err="1" smtClean="0">
                <a:solidFill>
                  <a:srgbClr val="FF0000"/>
                </a:solidFill>
              </a:rPr>
              <a:t>Станц</a:t>
            </a:r>
            <a:r>
              <a:rPr lang="uk-UA" sz="6000" b="1" dirty="0" err="1" smtClean="0">
                <a:solidFill>
                  <a:srgbClr val="FF0000"/>
                </a:solidFill>
              </a:rPr>
              <a:t>ія</a:t>
            </a:r>
            <a:r>
              <a:rPr lang="uk-UA" sz="6000" b="1" dirty="0" smtClean="0">
                <a:solidFill>
                  <a:srgbClr val="FF0000"/>
                </a:solidFill>
              </a:rPr>
              <a:t> </a:t>
            </a:r>
            <a:r>
              <a:rPr lang="uk-UA" sz="6000" b="1" dirty="0" err="1" smtClean="0">
                <a:solidFill>
                  <a:srgbClr val="FF0000"/>
                </a:solidFill>
              </a:rPr>
              <a:t>“Фонетика”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89453" y="2271910"/>
            <a:ext cx="8983594" cy="2549472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uk-UA" sz="9600" u="sng" dirty="0" smtClean="0">
                <a:solidFill>
                  <a:srgbClr val="002060"/>
                </a:solidFill>
              </a:rPr>
              <a:t>Ворота грамотності</a:t>
            </a:r>
          </a:p>
          <a:p>
            <a:pPr algn="l"/>
            <a:r>
              <a:rPr lang="uk-UA" sz="6000" dirty="0" smtClean="0">
                <a:solidFill>
                  <a:srgbClr val="002060"/>
                </a:solidFill>
              </a:rPr>
              <a:t>	Подані слова записати фонетичною транскрипцією, визначити кількість букв і звуків.</a:t>
            </a:r>
          </a:p>
          <a:p>
            <a:pPr algn="l"/>
            <a:endParaRPr lang="uk-UA" sz="6000" dirty="0" smtClean="0">
              <a:solidFill>
                <a:schemeClr val="tx1"/>
              </a:solidFill>
            </a:endParaRPr>
          </a:p>
          <a:p>
            <a:pPr algn="l"/>
            <a:r>
              <a:rPr lang="uk-UA" sz="6000" dirty="0" smtClean="0">
                <a:solidFill>
                  <a:schemeClr val="tx1"/>
                </a:solidFill>
              </a:rPr>
              <a:t>	Яструб, сьомий,дзвінок,щільний.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8923" y="355663"/>
            <a:ext cx="866186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6000" u="sng" dirty="0" smtClean="0">
                <a:solidFill>
                  <a:srgbClr val="FF0000"/>
                </a:solidFill>
              </a:rPr>
              <a:t>Тенета помилок </a:t>
            </a:r>
          </a:p>
          <a:p>
            <a:pPr algn="ctr">
              <a:spcAft>
                <a:spcPts val="0"/>
              </a:spcAft>
            </a:pPr>
            <a:endParaRPr lang="uk-UA" sz="6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uk-UA" sz="6000" b="1" dirty="0" smtClean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Відредагувати текст</a:t>
            </a:r>
          </a:p>
          <a:p>
            <a:pPr>
              <a:spcAft>
                <a:spcPts val="0"/>
              </a:spcAft>
            </a:pPr>
            <a:r>
              <a:rPr lang="uk-UA" sz="44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Пісьня</a:t>
            </a: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у </a:t>
            </a:r>
            <a:r>
              <a:rPr lang="uk-UA" sz="4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удьці</a:t>
            </a: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вьються</a:t>
            </a: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дощь</a:t>
            </a: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село, пшениця, 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лигенда</a:t>
            </a: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буряк, бур</a:t>
            </a:r>
            <a:r>
              <a:rPr lang="en-US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ян</a:t>
            </a: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св</a:t>
            </a:r>
            <a:r>
              <a:rPr lang="en-US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uk-UA" sz="4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ято</a:t>
            </a: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переляк, їду.</a:t>
            </a:r>
            <a:endParaRPr lang="uk-UA" sz="44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74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1979" y="0"/>
            <a:ext cx="7766936" cy="1646302"/>
          </a:xfrm>
        </p:spPr>
        <p:txBody>
          <a:bodyPr/>
          <a:lstStyle/>
          <a:p>
            <a:pPr algn="ctr"/>
            <a:r>
              <a:rPr lang="uk-UA" sz="6600" b="1" dirty="0" smtClean="0">
                <a:solidFill>
                  <a:srgbClr val="FF0000"/>
                </a:solidFill>
              </a:rPr>
              <a:t>Перевірка </a:t>
            </a:r>
            <a:endParaRPr lang="uk-UA" sz="6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7322" y="1892249"/>
            <a:ext cx="9606096" cy="3444521"/>
          </a:xfrm>
        </p:spPr>
        <p:txBody>
          <a:bodyPr>
            <a:normAutofit lnSpcReduction="10000"/>
          </a:bodyPr>
          <a:lstStyle/>
          <a:p>
            <a:pPr lvl="0" algn="l" defTabSz="914400">
              <a:spcBef>
                <a:spcPts val="0"/>
              </a:spcBef>
              <a:buClrTx/>
              <a:buSzTx/>
            </a:pPr>
            <a:r>
              <a:rPr lang="uk-UA" sz="5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Пісня</a:t>
            </a:r>
            <a:r>
              <a:rPr lang="uk-UA" sz="57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у </a:t>
            </a:r>
            <a:r>
              <a:rPr lang="uk-UA" sz="5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будці</a:t>
            </a:r>
            <a:r>
              <a:rPr lang="uk-UA" sz="57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5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en-US" sz="5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uk-UA" sz="57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ються</a:t>
            </a:r>
            <a:r>
              <a:rPr lang="uk-UA" sz="5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дощ, </a:t>
            </a:r>
            <a:r>
              <a:rPr lang="uk-UA" sz="57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село, пшениця, </a:t>
            </a:r>
            <a:r>
              <a:rPr lang="uk-UA" sz="5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легенда</a:t>
            </a:r>
            <a:r>
              <a:rPr lang="uk-UA" sz="57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буряк, бур</a:t>
            </a:r>
            <a:r>
              <a:rPr lang="en-US" sz="57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uk-UA" sz="57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ян</a:t>
            </a:r>
            <a:r>
              <a:rPr lang="uk-UA" sz="57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5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свято</a:t>
            </a:r>
            <a:r>
              <a:rPr lang="uk-UA" sz="57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переляк, їду.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4572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1880" y="1514902"/>
            <a:ext cx="79157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uk-UA" sz="6600" b="1" dirty="0" smtClean="0">
              <a:solidFill>
                <a:srgbClr val="002060"/>
              </a:solidFill>
            </a:endParaRPr>
          </a:p>
          <a:p>
            <a:pPr>
              <a:spcAft>
                <a:spcPts val="0"/>
              </a:spcAft>
            </a:pPr>
            <a:r>
              <a:rPr lang="uk-UA" sz="6600" b="1" dirty="0" smtClean="0">
                <a:solidFill>
                  <a:srgbClr val="002060"/>
                </a:solidFill>
              </a:rPr>
              <a:t>Алфавітні хащі</a:t>
            </a:r>
            <a:endParaRPr lang="uk-UA" sz="66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3" y="609600"/>
            <a:ext cx="9829953" cy="1320800"/>
          </a:xfrm>
        </p:spPr>
        <p:txBody>
          <a:bodyPr>
            <a:noAutofit/>
          </a:bodyPr>
          <a:lstStyle/>
          <a:p>
            <a:r>
              <a:rPr lang="uk-UA" sz="8000" b="1" u="sng" dirty="0" smtClean="0">
                <a:solidFill>
                  <a:srgbClr val="FF0000"/>
                </a:solidFill>
              </a:rPr>
              <a:t>Стація </a:t>
            </a:r>
            <a:r>
              <a:rPr lang="uk-UA" sz="8000" b="1" u="sng" dirty="0" err="1" smtClean="0">
                <a:solidFill>
                  <a:srgbClr val="FF0000"/>
                </a:solidFill>
              </a:rPr>
              <a:t>“Графіка”</a:t>
            </a:r>
            <a:endParaRPr lang="uk-UA" sz="8000" b="1" u="sng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sz="2800" b="1" dirty="0" smtClean="0">
                <a:solidFill>
                  <a:schemeClr val="tx1"/>
                </a:solidFill>
              </a:rPr>
              <a:t>	</a:t>
            </a:r>
            <a:r>
              <a:rPr lang="uk-UA" sz="3600" b="1" dirty="0" smtClean="0">
                <a:solidFill>
                  <a:schemeClr val="tx1"/>
                </a:solidFill>
              </a:rPr>
              <a:t>Знайти слова ,які стоять не в алфавітному порядку .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8391" y="1434180"/>
            <a:ext cx="990827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6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Болото м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ru-RU" sz="66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якого</a:t>
            </a:r>
            <a:r>
              <a:rPr lang="ru-RU" sz="6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</a:t>
            </a:r>
            <a:r>
              <a:rPr lang="uk-UA" sz="66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нака</a:t>
            </a:r>
            <a:endParaRPr lang="uk-UA" sz="6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uk-UA" sz="6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трясовина м</a:t>
            </a:r>
            <a:r>
              <a:rPr lang="en-US" sz="6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uk-UA" sz="6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 приголосних</a:t>
            </a:r>
          </a:p>
        </p:txBody>
      </p:sp>
    </p:spTree>
    <p:extLst>
      <p:ext uri="{BB962C8B-B14F-4D97-AF65-F5344CB8AC3E}">
        <p14:creationId xmlns:p14="http://schemas.microsoft.com/office/powerpoint/2010/main" val="225074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4064" y="0"/>
            <a:ext cx="12366885" cy="7219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021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НЬКА</a:t>
            </a:r>
            <a:endParaRPr lang="uk-UA" sz="100" b="1" dirty="0">
              <a:solidFill>
                <a:srgbClr val="4F81BD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021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ЗОМ</a:t>
            </a:r>
            <a:endParaRPr lang="uk-UA" sz="100" b="1" dirty="0">
              <a:solidFill>
                <a:srgbClr val="4F81BD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021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ДРУГА </a:t>
            </a:r>
            <a:endParaRPr lang="uk-UA" sz="4800" b="1" dirty="0" smtClean="0">
              <a:solidFill>
                <a:srgbClr val="4F81BD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021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sz="4800" b="1" dirty="0" smtClean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</a:t>
            </a:r>
            <a:r>
              <a:rPr lang="uk-UA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ННЯ</a:t>
            </a:r>
            <a:endParaRPr lang="uk-UA" sz="100" b="1" dirty="0">
              <a:solidFill>
                <a:srgbClr val="4F81BD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021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GB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endParaRPr lang="uk-UA" sz="100" b="1" dirty="0">
              <a:solidFill>
                <a:srgbClr val="4F81BD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021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sz="4800" b="1" dirty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GB" sz="4800" b="1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 smtClean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ЩИЦЯ  </a:t>
            </a:r>
          </a:p>
          <a:p>
            <a:pPr indent="-45021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sz="4800" b="1" dirty="0" smtClean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uk-UA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4800" b="1" dirty="0" smtClean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dirty="0" smtClean="0">
                <a:solidFill>
                  <a:srgbClr val="4F81BD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КРУ</a:t>
            </a:r>
            <a:endParaRPr lang="uk-UA" sz="100" b="1" dirty="0">
              <a:solidFill>
                <a:srgbClr val="4F81BD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0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</TotalTime>
  <Words>87</Words>
  <Application>Microsoft Office PowerPoint</Application>
  <PresentationFormat>Произвольный</PresentationFormat>
  <Paragraphs>32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Грань</vt:lpstr>
      <vt:lpstr>Презентация PowerPoint</vt:lpstr>
      <vt:lpstr>Станція “Фонетика”</vt:lpstr>
      <vt:lpstr>Презентация PowerPoint</vt:lpstr>
      <vt:lpstr>Перевірка </vt:lpstr>
      <vt:lpstr>Стація “Графіка”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TPCUSer</cp:lastModifiedBy>
  <cp:revision>22</cp:revision>
  <dcterms:created xsi:type="dcterms:W3CDTF">2019-12-02T11:19:52Z</dcterms:created>
  <dcterms:modified xsi:type="dcterms:W3CDTF">2022-05-12T07:53:26Z</dcterms:modified>
</cp:coreProperties>
</file>