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sldIdLst>
    <p:sldId id="262" r:id="rId2"/>
    <p:sldId id="259" r:id="rId3"/>
    <p:sldId id="263" r:id="rId4"/>
    <p:sldId id="264" r:id="rId5"/>
    <p:sldId id="265" r:id="rId6"/>
    <p:sldId id="266" r:id="rId7"/>
    <p:sldId id="267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49" r:id="rId12"/>
    <p:sldLayoutId id="2147483660" r:id="rId13"/>
    <p:sldLayoutId id="2147483662" r:id="rId14"/>
    <p:sldLayoutId id="2147483663" r:id="rId15"/>
    <p:sldLayoutId id="2147483661" r:id="rId16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556792"/>
            <a:ext cx="77768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44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44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Орфоепія й орфографія. </a:t>
            </a:r>
          </a:p>
          <a:p>
            <a:pPr>
              <a:spcAft>
                <a:spcPts val="0"/>
              </a:spcAft>
            </a:pPr>
            <a:r>
              <a:rPr lang="uk-UA" sz="44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Повторення</a:t>
            </a:r>
            <a:endParaRPr lang="ru-RU" sz="4400" b="1" i="1" dirty="0">
              <a:solidFill>
                <a:schemeClr val="accent3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51920" y="980728"/>
            <a:ext cx="5112568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(у, в)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країнці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А нашими предками були слов’я­ни. Жили вони спочатку (у, в) лісах, полювали на звірів, ловили (у, в) озерах рибу. Потім стали розводити худо­бу, вирощували хліб. Навчилися (у, в) сяких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ремесел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Слов’яни вірили (у, в) багатьох богів. Вірили наші пред­ки, що існують нечисті сили: лісовики, домовики, ру­салки. Слов’яни ділилися на окремі племена. Біля Києва жили поляни, а далі назад — древляни. Кожне плем’я мало свої землі (і, й) свого князя. Пізніше сло­в’янські племена згуртувались навколо Києва (і, й) утворили свою державу — Київську Русь.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endParaRPr lang="ru-RU" sz="2000" dirty="0"/>
          </a:p>
        </p:txBody>
      </p:sp>
      <p:pic>
        <p:nvPicPr>
          <p:cNvPr id="1026" name="Picture 2" descr="Як жили предки українського народу — слов'яни. Практична робота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4355976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684584" y="14309"/>
            <a:ext cx="10369152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uk-UA" sz="2800" b="1" i="1" dirty="0" err="1" smtClean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Спишіть</a:t>
            </a:r>
            <a:r>
              <a:rPr lang="uk-UA" sz="2800" b="1" i="1" dirty="0" smtClean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uk-UA" sz="2800" b="1" i="1" dirty="0" smtClean="0">
                <a:solidFill>
                  <a:schemeClr val="accent3">
                    <a:lumMod val="50000"/>
                  </a:schemeClr>
                </a:solidFill>
              </a:rPr>
              <a:t>правильно </a:t>
            </a:r>
            <a:r>
              <a:rPr lang="uk-UA" sz="2800" b="1" i="1" dirty="0">
                <a:solidFill>
                  <a:schemeClr val="accent3">
                    <a:lumMod val="50000"/>
                  </a:schemeClr>
                </a:solidFill>
              </a:rPr>
              <a:t>вживаючи у — в, і — й</a:t>
            </a:r>
            <a:endParaRPr lang="uk-UA" sz="2800" b="1" i="1" dirty="0" smtClean="0">
              <a:solidFill>
                <a:schemeClr val="accent3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Наші предки</a:t>
            </a:r>
          </a:p>
          <a:p>
            <a:pPr marL="457200" algn="ctr">
              <a:lnSpc>
                <a:spcPct val="115000"/>
              </a:lnSpc>
              <a:spcAft>
                <a:spcPts val="0"/>
              </a:spcAft>
            </a:pPr>
            <a:endParaRPr lang="uk-UA" sz="2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476672"/>
            <a:ext cx="6192688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 В гостях у казкових героїв»     </a:t>
            </a: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</a:t>
            </a:r>
            <a:r>
              <a:rPr lang="uk-UA" sz="20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виписати слова з орфограмою « знак м’якшення», відгадати </a:t>
            </a:r>
            <a:r>
              <a:rPr lang="uk-UA" sz="2000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загадки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Хто,  кругленький і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смачненький,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 </a:t>
            </a: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віконця скік та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скік,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Втік </a:t>
            </a: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 Баби і від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Діда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</a:t>
            </a: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Лисички на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язик?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 </a:t>
            </a: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Зайчик і не Котик, 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</a:t>
            </a: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Бичок, не Сірий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Вовк,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 </a:t>
            </a: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веселий й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хвалькуватий,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Невгамовний</a:t>
            </a:r>
            <a:endParaRPr lang="ru-RU" sz="2000" dirty="0">
              <a:solidFill>
                <a:schemeClr val="accent3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Колобок, читать детскую сказку с картинками | Русская сказ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5024"/>
            <a:ext cx="3005875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60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1052736"/>
            <a:ext cx="54006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uk-UA" sz="24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Старенька бабуся у лісі жила, </a:t>
            </a:r>
            <a:endParaRPr lang="ru-RU" sz="2400" b="1" i="1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uk-UA" sz="24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Гостинці </a:t>
            </a:r>
            <a:r>
              <a:rPr lang="uk-UA" sz="24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неї онука </a:t>
            </a:r>
            <a:r>
              <a:rPr lang="uk-UA" sz="24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несла.</a:t>
            </a:r>
            <a:endParaRPr lang="ru-RU" sz="2400" b="1" i="1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uk-UA" sz="24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Хто </a:t>
            </a:r>
            <a:r>
              <a:rPr lang="uk-UA" sz="24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дівчинку цю по дорозі </a:t>
            </a:r>
            <a:r>
              <a:rPr lang="uk-UA" sz="24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зустрів?</a:t>
            </a:r>
            <a:endParaRPr lang="ru-RU" sz="2400" b="1" i="1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uk-UA" sz="24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</a:t>
            </a:r>
            <a:r>
              <a:rPr lang="uk-UA" sz="24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казка ця </a:t>
            </a:r>
            <a:r>
              <a:rPr lang="uk-UA" sz="24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зветься?</a:t>
            </a:r>
            <a:endParaRPr lang="ru-RU" sz="2400" b="1" i="1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uk-UA" sz="24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Хто </a:t>
            </a:r>
            <a:r>
              <a:rPr lang="uk-UA" sz="24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 </a:t>
            </a:r>
            <a:r>
              <a:rPr lang="uk-UA" sz="24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відповів?</a:t>
            </a:r>
            <a:endParaRPr lang="ru-RU" sz="2400" b="1" i="1" dirty="0">
              <a:solidFill>
                <a:schemeClr val="accent3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Новорічне свято &quot;В ніч казкову новорічну нас до себе казка кличе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859" y="2636912"/>
            <a:ext cx="2546541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720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548680"/>
            <a:ext cx="5958408" cy="2009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uk-UA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Сумує бабуся і плаче, </a:t>
            </a:r>
            <a:endParaRPr lang="ru-RU" sz="2800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uk-UA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Дідусь </a:t>
            </a:r>
            <a:r>
              <a:rPr lang="uk-UA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витирає </a:t>
            </a:r>
            <a:r>
              <a:rPr lang="uk-UA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сльозу,</a:t>
            </a:r>
            <a:endParaRPr lang="ru-RU" sz="2800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uk-UA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lang="uk-UA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курочка </a:t>
            </a:r>
            <a:r>
              <a:rPr lang="uk-UA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кудкудаче</a:t>
            </a:r>
            <a:r>
              <a:rPr lang="uk-UA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«Я вам золоте принесу». 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098" name="Picture 2" descr="Русская народная сказка - Курочка Ряба. Читать онлай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708920"/>
            <a:ext cx="4248472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99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1196752"/>
            <a:ext cx="7128792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uk-UA" sz="2800" b="1" i="1" dirty="0" smtClean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Розподільний диктант.</a:t>
            </a: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uk-UA" sz="2400" b="1" i="1" dirty="0" smtClean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Запишіть до першої колонки слова , в яких пишеться знак м</a:t>
            </a:r>
            <a:r>
              <a:rPr lang="en-US" sz="2400" b="1" i="1" dirty="0" smtClean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lang="uk-UA" sz="2400" b="1" i="1" dirty="0" err="1" smtClean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якшення</a:t>
            </a:r>
            <a:r>
              <a:rPr lang="uk-UA" sz="2400" b="1" i="1" dirty="0" smtClean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а до другої – слова без нього.</a:t>
            </a: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uk-UA" sz="2400" i="1" dirty="0" smtClean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uk-UA" sz="2400" i="1" dirty="0" err="1" smtClean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Курін</a:t>
            </a:r>
            <a:r>
              <a:rPr lang="uk-UA" sz="2400" i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…, степ…, сіл…, кров…, українець…, </a:t>
            </a:r>
            <a:r>
              <a:rPr lang="uk-UA" sz="2400" i="1" dirty="0" err="1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мудрец</a:t>
            </a:r>
            <a:r>
              <a:rPr lang="uk-UA" sz="2400" i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…, </a:t>
            </a:r>
            <a:r>
              <a:rPr lang="uk-UA" sz="2400" i="1" dirty="0" err="1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сот</a:t>
            </a:r>
            <a:r>
              <a:rPr lang="uk-UA" sz="2400" i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…ня, ніч…, кобзар…, </a:t>
            </a:r>
            <a:r>
              <a:rPr lang="uk-UA" sz="2400" i="1" dirty="0" err="1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олен</a:t>
            </a:r>
            <a:r>
              <a:rPr lang="uk-UA" sz="2400" i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…, насип…, </a:t>
            </a:r>
            <a:r>
              <a:rPr lang="uk-UA" sz="2400" i="1" dirty="0" err="1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сяд</a:t>
            </a:r>
            <a:r>
              <a:rPr lang="uk-UA" sz="2400" i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…, балкон…</a:t>
            </a:r>
            <a:r>
              <a:rPr lang="uk-UA" sz="2400" i="1" dirty="0" err="1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чик</a:t>
            </a:r>
            <a:r>
              <a:rPr lang="uk-UA" sz="2400" i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i="1" dirty="0" err="1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тін</a:t>
            </a:r>
            <a:r>
              <a:rPr lang="uk-UA" sz="2400" i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…, сім…, </a:t>
            </a:r>
            <a:r>
              <a:rPr lang="uk-UA" sz="2400" i="1" dirty="0" err="1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мен</a:t>
            </a:r>
            <a:r>
              <a:rPr lang="uk-UA" sz="2400" i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…ший, </a:t>
            </a:r>
            <a:r>
              <a:rPr lang="uk-UA" sz="2400" i="1" dirty="0" err="1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перец</a:t>
            </a:r>
            <a:r>
              <a:rPr lang="uk-UA" sz="2400" i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…, </a:t>
            </a:r>
            <a:r>
              <a:rPr lang="uk-UA" sz="2400" i="1" dirty="0" err="1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перевір</a:t>
            </a:r>
            <a:r>
              <a:rPr lang="uk-UA" sz="2400" i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 .</a:t>
            </a:r>
            <a:endParaRPr lang="ru-RU" sz="2400" i="1" dirty="0">
              <a:solidFill>
                <a:schemeClr val="accent3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algn="just">
              <a:lnSpc>
                <a:spcPct val="115000"/>
              </a:lnSpc>
              <a:spcAft>
                <a:spcPts val="1000"/>
              </a:spcAft>
            </a:pPr>
            <a:r>
              <a:rPr lang="uk-UA" sz="2400" i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i="1" dirty="0">
              <a:solidFill>
                <a:schemeClr val="accent3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47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476672"/>
            <a:ext cx="6264696" cy="4730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uk-UA" sz="2400" b="1" dirty="0" smtClean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          «</a:t>
            </a: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Алфавітний лабіринт»</a:t>
            </a:r>
            <a:endParaRPr lang="ru-RU" sz="2400" dirty="0">
              <a:solidFill>
                <a:schemeClr val="accent3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І. Виписати слова з апострофом і розташуйте за абеткою</a:t>
            </a:r>
            <a:endParaRPr lang="ru-RU" sz="2400" dirty="0">
              <a:solidFill>
                <a:schemeClr val="accent3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ІІ. Виписати слова без апострофа, розташуйте їх за абеткою</a:t>
            </a:r>
            <a:endParaRPr lang="ru-RU" sz="2400" dirty="0">
              <a:solidFill>
                <a:schemeClr val="accent3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uk-UA" sz="2400" dirty="0" smtClean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uk-UA" sz="2400" dirty="0" err="1" smtClean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Моркв</a:t>
            </a:r>
            <a:r>
              <a:rPr lang="uk-UA" sz="2400" dirty="0" smtClean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r>
              <a:rPr lang="uk-UA" sz="2400" dirty="0" err="1" smtClean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яний</a:t>
            </a: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мавп…</a:t>
            </a:r>
            <a:r>
              <a:rPr lang="uk-UA" sz="2400" dirty="0" err="1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ячий</a:t>
            </a: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арф…яр, </a:t>
            </a:r>
            <a:r>
              <a:rPr lang="uk-UA" sz="2400" dirty="0" err="1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духм</a:t>
            </a: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r>
              <a:rPr lang="uk-UA" sz="2400" dirty="0" err="1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яний</a:t>
            </a: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пір…</a:t>
            </a:r>
            <a:r>
              <a:rPr lang="uk-UA" sz="2400" dirty="0" err="1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їна</a:t>
            </a: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хлоп…</a:t>
            </a:r>
            <a:r>
              <a:rPr lang="uk-UA" sz="2400" dirty="0" err="1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ята</a:t>
            </a: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р…</a:t>
            </a:r>
            <a:r>
              <a:rPr lang="uk-UA" sz="2400" dirty="0" err="1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юмсати</a:t>
            </a: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від…їхати, </a:t>
            </a:r>
            <a:r>
              <a:rPr lang="uk-UA" sz="2400" dirty="0" err="1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медв</a:t>
            </a: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r>
              <a:rPr lang="uk-UA" sz="2400" dirty="0" err="1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яний</a:t>
            </a: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слов</a:t>
            </a: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r>
              <a:rPr lang="uk-UA" sz="2400" dirty="0" err="1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яни</a:t>
            </a: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р…</a:t>
            </a:r>
            <a:r>
              <a:rPr lang="uk-UA" sz="2400" dirty="0" err="1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ятувальник</a:t>
            </a: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роз…</a:t>
            </a:r>
            <a:r>
              <a:rPr lang="uk-UA" sz="2400" dirty="0" err="1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яснити</a:t>
            </a: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гр</a:t>
            </a: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r>
              <a:rPr lang="uk-UA" sz="2400" dirty="0" err="1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ядка</a:t>
            </a: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міжгір</a:t>
            </a: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r>
              <a:rPr lang="uk-UA" sz="2400" dirty="0" err="1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я,бур</a:t>
            </a: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…я, бур…</a:t>
            </a:r>
            <a:r>
              <a:rPr lang="uk-UA" sz="2400" dirty="0" err="1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ян</a:t>
            </a:r>
            <a:r>
              <a:rPr lang="uk-UA" sz="2400" dirty="0">
                <a:solidFill>
                  <a:schemeClr val="accent3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уз гір…я, р…рюкзак.</a:t>
            </a:r>
            <a:endParaRPr lang="ru-RU" sz="2400" dirty="0">
              <a:solidFill>
                <a:schemeClr val="accent3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60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53243" y="332656"/>
            <a:ext cx="8229600" cy="1143000"/>
          </a:xfrm>
        </p:spPr>
        <p:txBody>
          <a:bodyPr/>
          <a:lstStyle/>
          <a:p>
            <a:r>
              <a:rPr lang="uk-UA" i="1" dirty="0" smtClean="0">
                <a:solidFill>
                  <a:schemeClr val="accent3">
                    <a:lumMod val="75000"/>
                  </a:schemeClr>
                </a:solidFill>
              </a:rPr>
              <a:t>Дякую за роботу!</a:t>
            </a:r>
            <a:endParaRPr lang="ru-RU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3" y="1916832"/>
            <a:ext cx="3528391" cy="2860749"/>
          </a:xfrm>
        </p:spPr>
      </p:pic>
    </p:spTree>
    <p:extLst>
      <p:ext uri="{BB962C8B-B14F-4D97-AF65-F5344CB8AC3E}">
        <p14:creationId xmlns:p14="http://schemas.microsoft.com/office/powerpoint/2010/main" val="347740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362</TotalTime>
  <Words>135</Words>
  <Application>Microsoft Office PowerPoint</Application>
  <PresentationFormat>Экран (4:3)</PresentationFormat>
  <Paragraphs>34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роботу!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TPCUSer</cp:lastModifiedBy>
  <cp:revision>39</cp:revision>
  <dcterms:created xsi:type="dcterms:W3CDTF">2013-07-29T17:42:42Z</dcterms:created>
  <dcterms:modified xsi:type="dcterms:W3CDTF">2022-05-12T07:51:19Z</dcterms:modified>
</cp:coreProperties>
</file>