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94" r:id="rId3"/>
    <p:sldId id="271" r:id="rId4"/>
    <p:sldId id="286" r:id="rId5"/>
    <p:sldId id="297" r:id="rId6"/>
    <p:sldId id="283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FF"/>
    <a:srgbClr val="6E558D"/>
    <a:srgbClr val="856BA5"/>
    <a:srgbClr val="99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579" autoAdjust="0"/>
  </p:normalViewPr>
  <p:slideViewPr>
    <p:cSldViewPr>
      <p:cViewPr>
        <p:scale>
          <a:sx n="88" d="100"/>
          <a:sy n="88" d="100"/>
        </p:scale>
        <p:origin x="-128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5" d="100"/>
        <a:sy n="95" d="100"/>
      </p:scale>
      <p:origin x="0" y="256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2B70A8-6B93-42B7-9B42-F622366F5645}" type="datetimeFigureOut">
              <a:rPr lang="ru-RU" smtClean="0"/>
              <a:pPr/>
              <a:t>07.05.2022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8C90B0-93A4-4302-BEBA-53B48BF5F1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2589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07.05.2022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07.05.2022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07.05.2022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07.05.2022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07.05.2022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07.05.2022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07.05.2022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07.05.2022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07.05.2022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07.05.2022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07.05.2022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07.05.2022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07.05.2022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07.05.2022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07.05.2022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5B7319-8752-43DC-9251-6FF6EC4E5500}" type="datetimeFigureOut">
              <a:rPr lang="ru-RU" smtClean="0"/>
              <a:pPr/>
              <a:t>07.05.2022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2" r:id="rId3"/>
    <p:sldLayoutId id="2147483663" r:id="rId4"/>
    <p:sldLayoutId id="2147483650" r:id="rId5"/>
    <p:sldLayoutId id="2147483661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67544" y="620688"/>
            <a:ext cx="511256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Усний </a:t>
            </a:r>
          </a:p>
          <a:p>
            <a:pPr algn="ctr">
              <a:defRPr/>
            </a:pPr>
            <a:r>
              <a:rPr lang="uk-UA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Твір-оповідання </a:t>
            </a:r>
            <a:r>
              <a:rPr lang="uk-UA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за жанровою картиною   </a:t>
            </a:r>
          </a:p>
          <a:p>
            <a:pPr algn="ctr">
              <a:defRPr/>
            </a:pPr>
            <a:r>
              <a:rPr lang="uk-UA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І. Їжакевича</a:t>
            </a:r>
          </a:p>
          <a:p>
            <a:pPr algn="ctr">
              <a:defRPr/>
            </a:pPr>
            <a:r>
              <a:rPr lang="uk-UA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«Тарас </a:t>
            </a:r>
            <a:r>
              <a:rPr lang="uk-UA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шевченко</a:t>
            </a:r>
            <a:r>
              <a:rPr lang="uk-UA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 - 	пастух»</a:t>
            </a:r>
            <a:endParaRPr lang="ru-RU" sz="32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 Black" pitchFamily="34" charset="0"/>
            </a:endParaRPr>
          </a:p>
        </p:txBody>
      </p:sp>
      <p:pic>
        <p:nvPicPr>
          <p:cNvPr id="6" name="Рисунок 3" descr="1 (2)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0258" y="2204864"/>
            <a:ext cx="3287727" cy="266429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perspectiveRelaxedModerately"/>
              <a:lightRig rig="threePt" dir="t"/>
            </a:scene3d>
          </a:bodyPr>
          <a:lstStyle/>
          <a:p>
            <a:r>
              <a:rPr lang="uk-UA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оповідання</a:t>
            </a:r>
            <a:endParaRPr lang="ru-RU" sz="6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6081" name="Rectangle 1"/>
          <p:cNvSpPr>
            <a:spLocks noChangeArrowheads="1"/>
          </p:cNvSpPr>
          <p:nvPr/>
        </p:nvSpPr>
        <p:spPr bwMode="auto">
          <a:xfrm>
            <a:off x="899592" y="2271643"/>
            <a:ext cx="7560840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000" b="0" i="1" u="none" strike="noStrike" cap="none" normalizeH="0" baseline="0" dirty="0" smtClean="0">
                <a:ln>
                  <a:noFill/>
                </a:ln>
                <a:solidFill>
                  <a:srgbClr val="9900FF"/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Impact" pitchFamily="34" charset="0"/>
                <a:cs typeface="Times New Roman" pitchFamily="18" charset="0"/>
              </a:rPr>
              <a:t>Невеликий художній твір, у якому розповідається про життя однієї, рідше кількох дійових осіб або про якийсь епізод з 						життя людини</a:t>
            </a:r>
            <a:endParaRPr kumimoji="0" lang="uk-UA" sz="4800" b="0" i="0" u="none" strike="noStrike" cap="none" normalizeH="0" baseline="0" dirty="0" smtClean="0">
              <a:ln>
                <a:noFill/>
              </a:ln>
              <a:solidFill>
                <a:srgbClr val="9900FF"/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latin typeface="Impac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notatka.at.ua/_pu/4/70824861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0070C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80803" y="116632"/>
            <a:ext cx="9081099" cy="662473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611560" y="476672"/>
            <a:ext cx="4824536" cy="38884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40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Franklin Gothic Medium" pitchFamily="34" charset="0"/>
              </a:rPr>
              <a:t>Складання  усного твору </a:t>
            </a:r>
            <a:r>
              <a:rPr lang="uk-UA" sz="4000" b="1" i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Franklin Gothic Medium" pitchFamily="34" charset="0"/>
              </a:rPr>
              <a:t>-оповідання</a:t>
            </a:r>
            <a:r>
              <a:rPr lang="uk-UA" sz="40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Franklin Gothic Medium" pitchFamily="34" charset="0"/>
              </a:rPr>
              <a:t> за жанровою картиною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Franklin Gothic Medium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2564904"/>
            <a:ext cx="4320480" cy="38164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254000" algn="tl" rotWithShape="0">
              <a:srgbClr val="000000">
                <a:alpha val="43000"/>
              </a:srgbClr>
            </a:outerShdw>
          </a:effectLst>
          <a:scene3d>
            <a:camera prst="isometricOffAxis2Left"/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115616" y="1412775"/>
          <a:ext cx="7344816" cy="4464496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1835628"/>
                <a:gridCol w="1836396"/>
                <a:gridCol w="1836396"/>
                <a:gridCol w="1836396"/>
              </a:tblGrid>
              <a:tr h="588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cap="all" spc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</a:rPr>
                        <a:t>САМОЦІНКА</a:t>
                      </a:r>
                      <a:endParaRPr lang="ru-RU" sz="1100" b="1" cap="all" spc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cap="all" spc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</a:rPr>
                        <a:t>ОЦІНКИ ЧЛЕНІВ ГРУПИ</a:t>
                      </a:r>
                      <a:endParaRPr lang="ru-RU" sz="1100" b="1" cap="all" spc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cap="all" spc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</a:rPr>
                        <a:t>ЗАГАЛЬНА ОЦІНКА</a:t>
                      </a:r>
                      <a:endParaRPr lang="ru-RU" sz="1100" b="1" cap="all" spc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928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cap="all" spc="0" dirty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</a:rPr>
                        <a:t>Я АКТИВНО САМ ПРАЦЮВАВ</a:t>
                      </a:r>
                      <a:endParaRPr lang="ru-RU" sz="1100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b="1" cap="all" spc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b="1" cap="all" spc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b="1" cap="all" spc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928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cap="all" spc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</a:rPr>
                        <a:t>Я ВИСЛОВЛЮВАВ НОВІ ІДЕЇ</a:t>
                      </a:r>
                      <a:endParaRPr lang="ru-RU" sz="1100" b="1" cap="all" spc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b="1" cap="all" spc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b="1" cap="all" spc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b="1" cap="all" spc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1969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cap="all" spc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</a:rPr>
                        <a:t>Я УЗАГАЛЬНЮВАВ ДУМКИ ЧЛЕНІВ ГРУПИ</a:t>
                      </a:r>
                      <a:endParaRPr lang="ru-RU" sz="1100" b="1" cap="all" spc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b="1" cap="all" spc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b="1" cap="all" spc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b="1" cap="all" spc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928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cap="all" spc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</a:rPr>
                        <a:t>Я ДОПОМАГАВ ЧЛЕНАМ СВОЄЇ ГРУПИ</a:t>
                      </a:r>
                      <a:endParaRPr lang="ru-RU" sz="1100" b="1" cap="all" spc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b="1" cap="all" spc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b="1" cap="all" spc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907704" y="665203"/>
            <a:ext cx="5904656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КАРТКА САМООЦІНКИ </a:t>
            </a:r>
            <a:endParaRPr kumimoji="0" lang="ru-RU" sz="1400" b="1" i="0" u="none" strike="noStrike" cap="all" normalizeH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all" normalizeH="0" baseline="0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3"/>
          <p:cNvSpPr txBox="1">
            <a:spLocks noChangeArrowheads="1"/>
          </p:cNvSpPr>
          <p:nvPr/>
        </p:nvSpPr>
        <p:spPr bwMode="auto">
          <a:xfrm>
            <a:off x="285750" y="571500"/>
            <a:ext cx="885825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perspectiveAbove"/>
              <a:lightRig rig="threePt" dir="t"/>
            </a:scene3d>
          </a:bodyPr>
          <a:lstStyle/>
          <a:p>
            <a:pPr algn="ctr"/>
            <a:r>
              <a:rPr lang="uk-UA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Живи, поете, в бронзі і граніті, -</a:t>
            </a:r>
          </a:p>
          <a:p>
            <a:pPr algn="ctr"/>
            <a:r>
              <a:rPr lang="uk-UA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Живи, поете, в пам’яті людській,</a:t>
            </a:r>
          </a:p>
          <a:p>
            <a:pPr algn="ctr"/>
            <a:r>
              <a:rPr lang="uk-UA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Живи в піснях, живи у </a:t>
            </a:r>
            <a:r>
              <a:rPr lang="uk-UA" sz="32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“Заповіті”</a:t>
            </a:r>
            <a:endParaRPr lang="uk-UA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Black" pitchFamily="34" charset="0"/>
            </a:endParaRPr>
          </a:p>
          <a:p>
            <a:pPr algn="ctr"/>
            <a:r>
              <a:rPr lang="uk-UA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У слові праведнім, у славі віковій!</a:t>
            </a:r>
            <a:endParaRPr lang="ru-RU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Black" pitchFamily="34" charset="0"/>
            </a:endParaRPr>
          </a:p>
        </p:txBody>
      </p:sp>
      <p:pic>
        <p:nvPicPr>
          <p:cNvPr id="28675" name="Picture 2" descr="http://upload.wikimedia.org/wikipedia/uk/5/5b/%D0%9F%D0%B0%D0%BC'%D1%8F%D1%82%D0%BD%D0%B8%D0%BA_%D0%A8%D0%B5%D0%B2%D1%87%D0%B5%D0%BD%D0%BA%D1%83_%D0%B2_%D0%9C%D0%B8%D0%BA%D0%BE%D0%BB%D0%B0%D1%94%D0%B2%D1%96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575" y="-9356725"/>
            <a:ext cx="4049713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4" descr="http://upload.wikimedia.org/wikipedia/uk/5/5b/%D0%9F%D0%B0%D0%BC'%D1%8F%D1%82%D0%BD%D0%B8%D0%BA_%D0%A8%D0%B5%D0%B2%D1%87%D0%B5%D0%BD%D0%BA%D1%83_%D0%B2_%D0%9C%D0%B8%D0%BA%D0%BE%D0%BB%D0%B0%D1%94%D0%B2%D1%96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2636912"/>
            <a:ext cx="3204393" cy="36004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8677" name="Picture 6" descr="http://static.iloveukraine.com.ua/p/0/85/85533/29f7051a9e8a96fbed423ee7c0e87f8c_600x10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996952"/>
            <a:ext cx="4788024" cy="38610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800000"/>
      </a:hlink>
      <a:folHlink>
        <a:srgbClr val="D9969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490</TotalTime>
  <Words>102</Words>
  <Application>Microsoft Office PowerPoint</Application>
  <PresentationFormat>Экран (4:3)</PresentationFormat>
  <Paragraphs>19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оповідання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Елена</dc:creator>
  <cp:lastModifiedBy>TPCUSer</cp:lastModifiedBy>
  <cp:revision>46</cp:revision>
  <dcterms:created xsi:type="dcterms:W3CDTF">2013-07-29T17:42:42Z</dcterms:created>
  <dcterms:modified xsi:type="dcterms:W3CDTF">2022-05-07T15:06:09Z</dcterms:modified>
</cp:coreProperties>
</file>