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Відмінювання Питальних </a:t>
            </a:r>
            <a:r>
              <a:rPr lang="uk-UA" dirty="0"/>
              <a:t>і</a:t>
            </a:r>
            <a:r>
              <a:rPr lang="uk-UA" dirty="0" smtClean="0"/>
              <a:t> відносних займенників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Відмінювання </a:t>
            </a:r>
            <a:endParaRPr lang="ru-RU" dirty="0"/>
          </a:p>
        </p:txBody>
      </p:sp>
      <p:pic>
        <p:nvPicPr>
          <p:cNvPr id="4" name="Содержимое 3" descr="в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772816"/>
            <a:ext cx="5660235" cy="432345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8532440" cy="324036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800" dirty="0" smtClean="0"/>
              <a:t>1</a:t>
            </a:r>
            <a:r>
              <a:rPr lang="uk-UA" sz="2800" smtClean="0"/>
              <a:t>. </a:t>
            </a:r>
            <a:r>
              <a:rPr lang="uk-UA" sz="2800" smtClean="0"/>
              <a:t>Письмово </a:t>
            </a:r>
            <a:r>
              <a:rPr lang="uk-UA" sz="2800" dirty="0" smtClean="0"/>
              <a:t>виконати вправу </a:t>
            </a:r>
            <a:r>
              <a:rPr lang="uk-UA" sz="2800" dirty="0" smtClean="0"/>
              <a:t>518 с. 224</a:t>
            </a:r>
            <a:r>
              <a:rPr lang="uk-UA" sz="2800" dirty="0" smtClean="0"/>
              <a:t>.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95736" y="332656"/>
            <a:ext cx="6629400" cy="1066688"/>
          </a:xfrm>
        </p:spPr>
        <p:txBody>
          <a:bodyPr/>
          <a:lstStyle/>
          <a:p>
            <a:r>
              <a:rPr lang="uk-UA" dirty="0" smtClean="0"/>
              <a:t>Домашнє завдання.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</TotalTime>
  <Words>19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Техническая</vt:lpstr>
      <vt:lpstr>Відмінювання Питальних і відносних займенників</vt:lpstr>
      <vt:lpstr>Відмінювання </vt:lpstr>
      <vt:lpstr>1. Письмово виконати вправу 518 с. 224.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Питальні й відносні займенники</dc:title>
  <dc:creator>admin</dc:creator>
  <cp:lastModifiedBy>TPCUSer</cp:lastModifiedBy>
  <cp:revision>5</cp:revision>
  <dcterms:created xsi:type="dcterms:W3CDTF">2020-04-30T06:53:53Z</dcterms:created>
  <dcterms:modified xsi:type="dcterms:W3CDTF">2022-05-07T15:02:52Z</dcterms:modified>
</cp:coreProperties>
</file>