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7" r:id="rId7"/>
    <p:sldId id="266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FEACA-B6F4-4B3E-B684-22ED48A96ADB}" type="datetimeFigureOut">
              <a:rPr lang="uk-UA" smtClean="0"/>
              <a:pPr/>
              <a:t>07.05.2022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F2CB9-3BE2-4CA8-B5F6-368868472C8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КОНТРОЛЬНИЙ ПИСЬМОВИЙ ТВІР-ОПОВІДАННЯ НА ОСНОВІ ПОБАЧЕНОГО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uk-UA" sz="4400" dirty="0" smtClean="0"/>
              <a:t>   Що таке оповідання?</a:t>
            </a:r>
          </a:p>
          <a:p>
            <a:pPr>
              <a:buNone/>
            </a:pPr>
            <a:r>
              <a:rPr lang="uk-UA" sz="4400" dirty="0" smtClean="0"/>
              <a:t>   Які стилі використовують при написанні оповідання?</a:t>
            </a:r>
          </a:p>
          <a:p>
            <a:pPr>
              <a:buNone/>
            </a:pPr>
            <a:r>
              <a:rPr lang="uk-UA" sz="4400" dirty="0"/>
              <a:t> </a:t>
            </a:r>
            <a:r>
              <a:rPr lang="uk-UA" sz="4400" dirty="0" smtClean="0"/>
              <a:t>   Які елементи сюжету ви знаєте? </a:t>
            </a:r>
          </a:p>
          <a:p>
            <a:pPr>
              <a:buNone/>
            </a:pPr>
            <a:r>
              <a:rPr lang="uk-UA" sz="4400" dirty="0"/>
              <a:t> </a:t>
            </a:r>
            <a:r>
              <a:rPr lang="uk-UA" sz="4400" dirty="0" smtClean="0"/>
              <a:t>   Які є </a:t>
            </a:r>
            <a:r>
              <a:rPr lang="uk-UA" sz="4400" dirty="0" err="1" smtClean="0"/>
              <a:t>позасюжетні</a:t>
            </a:r>
            <a:r>
              <a:rPr lang="uk-UA" sz="4400" dirty="0" smtClean="0"/>
              <a:t> елементи?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uk-UA" dirty="0" smtClean="0"/>
              <a:t>Сюжет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Експозиція</a:t>
            </a:r>
            <a:r>
              <a:rPr lang="uk-UA" dirty="0" smtClean="0"/>
              <a:t> (лат. </a:t>
            </a:r>
            <a:r>
              <a:rPr lang="en-US" dirty="0" err="1" smtClean="0"/>
              <a:t>expositio</a:t>
            </a:r>
            <a:r>
              <a:rPr lang="en-US" dirty="0" smtClean="0"/>
              <a:t> — </a:t>
            </a:r>
            <a:r>
              <a:rPr lang="uk-UA" dirty="0" smtClean="0"/>
              <a:t>пояснення) інформує читача про місце дії, знайомить з персонажами, ситуацією, у якій виникає конфлікт.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Зав'язка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ставить </a:t>
            </a:r>
            <a:r>
              <a:rPr lang="ru-RU" dirty="0" err="1" smtClean="0"/>
              <a:t>героїв</a:t>
            </a:r>
            <a:r>
              <a:rPr lang="ru-RU" dirty="0" smtClean="0"/>
              <a:t> у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взаємовідносини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вони </a:t>
            </a:r>
            <a:r>
              <a:rPr lang="ru-RU" dirty="0" err="1" smtClean="0"/>
              <a:t>змушені</a:t>
            </a:r>
            <a:r>
              <a:rPr lang="ru-RU" dirty="0" smtClean="0"/>
              <a:t> </a:t>
            </a:r>
            <a:r>
              <a:rPr lang="ru-RU" dirty="0" err="1" smtClean="0"/>
              <a:t>діяти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боротися</a:t>
            </a:r>
            <a:r>
              <a:rPr lang="ru-RU" dirty="0" smtClean="0"/>
              <a:t> за 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конфлікту</a:t>
            </a:r>
            <a:r>
              <a:rPr lang="ru-RU" dirty="0" smtClean="0"/>
              <a:t>.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Розвиток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дії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через </a:t>
            </a:r>
            <a:r>
              <a:rPr lang="ru-RU" dirty="0" err="1" smtClean="0"/>
              <a:t>конфлікти</a:t>
            </a:r>
            <a:r>
              <a:rPr lang="ru-RU" dirty="0" smtClean="0"/>
              <a:t>, </a:t>
            </a:r>
            <a:r>
              <a:rPr lang="ru-RU" dirty="0" err="1" smtClean="0"/>
              <a:t>колізії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Момент </a:t>
            </a:r>
            <a:r>
              <a:rPr lang="ru-RU" dirty="0" err="1" smtClean="0"/>
              <a:t>найвищого</a:t>
            </a:r>
            <a:r>
              <a:rPr lang="ru-RU" dirty="0" smtClean="0"/>
              <a:t> </a:t>
            </a:r>
            <a:r>
              <a:rPr lang="ru-RU" dirty="0" err="1" smtClean="0"/>
              <a:t>напруження</a:t>
            </a:r>
            <a:r>
              <a:rPr lang="ru-RU" dirty="0" smtClean="0"/>
              <a:t> у </a:t>
            </a:r>
            <a:r>
              <a:rPr lang="ru-RU" dirty="0" err="1" smtClean="0"/>
              <a:t>розвитку</a:t>
            </a:r>
            <a:r>
              <a:rPr lang="ru-RU" dirty="0" smtClean="0"/>
              <a:t> сюжету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кульмінацією</a:t>
            </a:r>
            <a:r>
              <a:rPr lang="ru-RU" dirty="0" smtClean="0"/>
              <a:t> (лат. </a:t>
            </a:r>
            <a:r>
              <a:rPr lang="ru-RU" dirty="0" err="1" smtClean="0"/>
              <a:t>kulmen</a:t>
            </a:r>
            <a:r>
              <a:rPr lang="ru-RU" dirty="0" smtClean="0"/>
              <a:t> — вершина) 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Розв</a:t>
            </a:r>
            <a:r>
              <a:rPr lang="ru-RU" dirty="0" smtClean="0">
                <a:solidFill>
                  <a:srgbClr val="FF0000"/>
                </a:solidFill>
              </a:rPr>
              <a:t> '</a:t>
            </a:r>
            <a:r>
              <a:rPr lang="ru-RU" dirty="0" err="1" smtClean="0">
                <a:solidFill>
                  <a:srgbClr val="FF0000"/>
                </a:solidFill>
              </a:rPr>
              <a:t>язка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— результат </a:t>
            </a:r>
            <a:r>
              <a:rPr lang="ru-RU" dirty="0" err="1" smtClean="0"/>
              <a:t>зіткнення</a:t>
            </a:r>
            <a:r>
              <a:rPr lang="ru-RU" dirty="0" smtClean="0"/>
              <a:t>, </a:t>
            </a:r>
            <a:r>
              <a:rPr lang="ru-RU" dirty="0" err="1" smtClean="0"/>
              <a:t>остання</a:t>
            </a:r>
            <a:r>
              <a:rPr lang="ru-RU" dirty="0" smtClean="0"/>
              <a:t> </a:t>
            </a:r>
            <a:r>
              <a:rPr lang="ru-RU" dirty="0" err="1" smtClean="0"/>
              <a:t>стадія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конфлікту</a:t>
            </a:r>
            <a:r>
              <a:rPr lang="ru-RU" dirty="0" smtClean="0"/>
              <a:t>.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uk-UA" b="1" dirty="0" err="1" smtClean="0"/>
              <a:t>Позасюжетні</a:t>
            </a:r>
            <a:r>
              <a:rPr lang="uk-UA" b="1" dirty="0" smtClean="0"/>
              <a:t> елементи твору</a:t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портрет ,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 пейзаж,  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інтер'єр, опис речей,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 авторські відступи,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 вставні епізоди, 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обрамлення, 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назву твору,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 епіграф, </a:t>
            </a:r>
          </a:p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присвяту.</a:t>
            </a:r>
            <a:endParaRPr lang="uk-UA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Карта рішень</a:t>
            </a:r>
            <a:br>
              <a:rPr lang="uk-UA" dirty="0" smtClean="0"/>
            </a:br>
            <a:r>
              <a:rPr lang="uk-UA" sz="3100" b="1" dirty="0" smtClean="0">
                <a:solidFill>
                  <a:schemeClr val="tx2">
                    <a:lumMod val="50000"/>
                  </a:schemeClr>
                </a:solidFill>
              </a:rPr>
              <a:t>Сюжет</a:t>
            </a:r>
            <a:r>
              <a:rPr lang="uk-UA" b="1" dirty="0" smtClean="0"/>
              <a:t>  </a:t>
            </a:r>
            <a:r>
              <a:rPr lang="uk-UA" dirty="0" smtClean="0"/>
              <a:t>                           </a:t>
            </a:r>
            <a:r>
              <a:rPr lang="uk-UA" sz="3100" b="1" dirty="0" err="1" smtClean="0">
                <a:solidFill>
                  <a:schemeClr val="accent1">
                    <a:lumMod val="50000"/>
                  </a:schemeClr>
                </a:solidFill>
              </a:rPr>
              <a:t>Позасюжетні</a:t>
            </a:r>
            <a:r>
              <a:rPr lang="uk-UA" sz="3100" b="1" dirty="0" smtClean="0">
                <a:solidFill>
                  <a:schemeClr val="accent1">
                    <a:lumMod val="50000"/>
                  </a:schemeClr>
                </a:solidFill>
              </a:rPr>
              <a:t> елементи</a:t>
            </a:r>
            <a:endParaRPr lang="uk-UA" sz="3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4500562" cy="452596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 </a:t>
            </a:r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</a:rPr>
              <a:t>Де? Коли? З ким ?</a:t>
            </a:r>
          </a:p>
          <a:p>
            <a:endParaRPr lang="uk-UA" sz="3600" b="1" dirty="0" smtClean="0"/>
          </a:p>
          <a:p>
            <a:endParaRPr lang="uk-UA" sz="3600" b="1" dirty="0" smtClean="0"/>
          </a:p>
          <a:p>
            <a:endParaRPr lang="uk-UA" sz="3600" b="1" dirty="0" smtClean="0"/>
          </a:p>
          <a:p>
            <a:r>
              <a:rPr lang="uk-UA" sz="3600" b="1" dirty="0" smtClean="0"/>
              <a:t> </a:t>
            </a:r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</a:rPr>
              <a:t>Що відбулося?</a:t>
            </a:r>
          </a:p>
          <a:p>
            <a:endParaRPr lang="uk-UA" sz="3600" b="1" dirty="0" smtClean="0"/>
          </a:p>
          <a:p>
            <a:r>
              <a:rPr lang="uk-UA" sz="3600" b="1" dirty="0" smtClean="0">
                <a:solidFill>
                  <a:schemeClr val="tx2">
                    <a:lumMod val="50000"/>
                  </a:schemeClr>
                </a:solidFill>
              </a:rPr>
              <a:t>Чим закінчилося?</a:t>
            </a:r>
            <a:endParaRPr lang="uk-UA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0562" y="1571612"/>
            <a:ext cx="464343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</a:rPr>
              <a:t>Який був день? </a:t>
            </a:r>
          </a:p>
          <a:p>
            <a:endParaRPr lang="uk-UA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</a:rPr>
              <a:t>Як виглядають герої?</a:t>
            </a:r>
          </a:p>
          <a:p>
            <a:endParaRPr lang="uk-UA" sz="3600" b="1" dirty="0" smtClean="0"/>
          </a:p>
          <a:p>
            <a:endParaRPr lang="uk-UA" sz="3600" b="1" dirty="0" smtClean="0"/>
          </a:p>
          <a:p>
            <a:endParaRPr lang="uk-UA" sz="3600" b="1" dirty="0" smtClean="0"/>
          </a:p>
          <a:p>
            <a:endParaRPr lang="uk-UA" sz="3600" b="1" dirty="0" smtClean="0"/>
          </a:p>
          <a:p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</a:rPr>
              <a:t>Які думки виникають</a:t>
            </a:r>
          </a:p>
          <a:p>
            <a:endParaRPr lang="uk-UA" sz="3200" dirty="0" smtClean="0"/>
          </a:p>
          <a:p>
            <a:endParaRPr lang="uk-U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</a:rPr>
              <a:t>Сюжет</a:t>
            </a:r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4800" dirty="0" smtClean="0"/>
              <a:t>Дитина повернулась додому</a:t>
            </a:r>
          </a:p>
          <a:p>
            <a:pPr>
              <a:buNone/>
            </a:pPr>
            <a:r>
              <a:rPr lang="uk-UA" sz="4800" dirty="0" smtClean="0"/>
              <a:t>Розігріває обід, миє руки.</a:t>
            </a:r>
          </a:p>
          <a:p>
            <a:pPr>
              <a:buNone/>
            </a:pPr>
            <a:r>
              <a:rPr lang="uk-UA" sz="4800" dirty="0" smtClean="0"/>
              <a:t>Шурхіт на кухні</a:t>
            </a:r>
          </a:p>
          <a:p>
            <a:pPr>
              <a:buNone/>
            </a:pPr>
            <a:r>
              <a:rPr lang="uk-UA" sz="4800" dirty="0" smtClean="0"/>
              <a:t>Безслідно зникає  смажена риба.</a:t>
            </a:r>
          </a:p>
          <a:p>
            <a:pPr>
              <a:buNone/>
            </a:pPr>
            <a:r>
              <a:rPr lang="uk-UA" sz="4800" dirty="0" smtClean="0"/>
              <a:t>От і розгадка – сусідська киця повернулась за наступною порцією.</a:t>
            </a:r>
            <a:endParaRPr lang="uk-UA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uk-UA" dirty="0"/>
              <a:t>Пригадайте який-небудь випадок, свідком якого ви були, який можна покласти в основу оповідання.</a:t>
            </a:r>
            <a:br>
              <a:rPr lang="uk-UA" dirty="0"/>
            </a:br>
            <a:r>
              <a:rPr lang="uk-UA" dirty="0" smtClean="0"/>
              <a:t> </a:t>
            </a:r>
            <a:r>
              <a:rPr lang="uk-UA" dirty="0"/>
              <a:t>Складіть план і вкажіть у ньому вступ, зав’язку, кульмінацію, розв’язку, завершення.</a:t>
            </a:r>
            <a:br>
              <a:rPr lang="uk-UA" dirty="0"/>
            </a:br>
            <a:r>
              <a:rPr lang="uk-UA" dirty="0" smtClean="0"/>
              <a:t>Подумайте</a:t>
            </a:r>
            <a:r>
              <a:rPr lang="uk-UA" dirty="0"/>
              <a:t>, які мовні засоби треба використати, щоб оповідання вражало.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217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КОНТРОЛЬНИЙ ПИСЬМОВИЙ ТВІР-ОПОВІДАННЯ НА ОСНОВІ ПОБАЧЕНОГО </vt:lpstr>
      <vt:lpstr>Презентация PowerPoint</vt:lpstr>
      <vt:lpstr>Сюжет</vt:lpstr>
      <vt:lpstr>Позасюжетні елементи твору </vt:lpstr>
      <vt:lpstr>Карта рішень Сюжет                             Позасюжетні елементи</vt:lpstr>
      <vt:lpstr>Сюжет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КОНТРОЛЬНИЙ ПИСЬМОВИЙ ТВІР-ОПОВІДАННЯ НА ОСНОВІ ПОБАЧЕНОГО</dc:title>
  <dc:creator>38063</dc:creator>
  <cp:lastModifiedBy>TPCUSer</cp:lastModifiedBy>
  <cp:revision>9</cp:revision>
  <dcterms:created xsi:type="dcterms:W3CDTF">2018-04-01T19:13:19Z</dcterms:created>
  <dcterms:modified xsi:type="dcterms:W3CDTF">2022-05-07T14:55:56Z</dcterms:modified>
</cp:coreProperties>
</file>