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56" r:id="rId2"/>
    <p:sldId id="257" r:id="rId3"/>
    <p:sldId id="268" r:id="rId4"/>
    <p:sldId id="275" r:id="rId5"/>
    <p:sldId id="276" r:id="rId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8539" autoAdjust="0"/>
  </p:normalViewPr>
  <p:slideViewPr>
    <p:cSldViewPr>
      <p:cViewPr>
        <p:scale>
          <a:sx n="76" d="100"/>
          <a:sy n="76" d="100"/>
        </p:scale>
        <p:origin x="-1642" y="-3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58939-33F3-4C73-B9C6-5BC0CC5E041A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340EE-DE3A-40DE-A4A6-05AE74F9E9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3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кут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кут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 сполучна ліні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 сполучна ліні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кут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кут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 сполучна ліні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 сполучна ліні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кут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 сполучна ліні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6" name="Місце для дати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Місце для вмісту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1" name="Місце для дати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23" name="Місце для нижнього колонтитула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 сполучна ліні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 сполучна ліні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Місце для дати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223B698-832B-4034-8D91-F16C6CF92376}" type="datetimeFigureOut">
              <a:rPr lang="uk-UA" smtClean="0"/>
              <a:t>12.05.2022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DE4ECF4-67F6-4339-BDD8-2B91060769D2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67544" y="1988840"/>
            <a:ext cx="7828384" cy="2808312"/>
          </a:xfrm>
        </p:spPr>
        <p:txBody>
          <a:bodyPr>
            <a:normAutofit/>
          </a:bodyPr>
          <a:lstStyle/>
          <a:p>
            <a:pPr algn="ctr"/>
            <a:r>
              <a:rPr lang="uk-UA" sz="4800" dirty="0" smtClean="0"/>
              <a:t> </a:t>
            </a:r>
            <a:r>
              <a:rPr lang="uk-UA" sz="4800" i="1" dirty="0" smtClean="0">
                <a:solidFill>
                  <a:schemeClr val="tx1"/>
                </a:solidFill>
              </a:rPr>
              <a:t>Відмінювання </a:t>
            </a:r>
            <a:r>
              <a:rPr lang="uk-UA" sz="4800" i="1" dirty="0" smtClean="0">
                <a:solidFill>
                  <a:schemeClr val="tx1"/>
                </a:solidFill>
              </a:rPr>
              <a:t>означальних займенників</a:t>
            </a:r>
            <a:endParaRPr lang="uk-UA" sz="4800" i="1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971800" y="4725144"/>
            <a:ext cx="6172200" cy="189436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uk-UA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2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114300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Повторімо!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48419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1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Відмінювання 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rgbClr val="C00000"/>
                </a:solidFill>
              </a:rPr>
              <a:t>означальних займенників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Означальні займенники </a:t>
            </a:r>
            <a:r>
              <a:rPr lang="uk-UA" i="1" dirty="0" smtClean="0"/>
              <a:t>кожний (кожен), жодний (жоден), всякий, самий, інший, сам </a:t>
            </a:r>
            <a:r>
              <a:rPr lang="uk-UA" dirty="0" smtClean="0"/>
              <a:t>відмінюються як прикметники твердої групи.</a:t>
            </a:r>
          </a:p>
          <a:p>
            <a:r>
              <a:rPr lang="uk-UA" b="1" dirty="0">
                <a:solidFill>
                  <a:srgbClr val="C00000"/>
                </a:solidFill>
              </a:rPr>
              <a:t>Розгляньте і проаналізуйте таблицю відмінювання </a:t>
            </a:r>
            <a:r>
              <a:rPr lang="uk-UA" b="1" dirty="0" smtClean="0">
                <a:solidFill>
                  <a:srgbClr val="C00000"/>
                </a:solidFill>
              </a:rPr>
              <a:t>займенника </a:t>
            </a:r>
            <a:r>
              <a:rPr lang="uk-UA" b="1" i="1" dirty="0" smtClean="0">
                <a:solidFill>
                  <a:srgbClr val="C00000"/>
                </a:solidFill>
              </a:rPr>
              <a:t>весь.</a:t>
            </a:r>
          </a:p>
          <a:p>
            <a:endParaRPr lang="uk-UA" dirty="0">
              <a:solidFill>
                <a:srgbClr val="C00000"/>
              </a:solidFill>
            </a:endParaRPr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8" t="47282" r="21572" b="15190"/>
          <a:stretch/>
        </p:blipFill>
        <p:spPr bwMode="auto">
          <a:xfrm>
            <a:off x="1115616" y="3789040"/>
            <a:ext cx="646357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314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b="1" i="1" dirty="0" smtClean="0">
                <a:solidFill>
                  <a:schemeClr val="tx1"/>
                </a:solidFill>
              </a:rPr>
              <a:t>Завдання.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Перепишіть</a:t>
            </a:r>
            <a:r>
              <a:rPr lang="ru-RU" sz="2000" b="1" i="1" dirty="0" smtClean="0">
                <a:solidFill>
                  <a:schemeClr val="tx1"/>
                </a:solidFill>
              </a:rPr>
              <a:t>, </a:t>
            </a:r>
            <a:r>
              <a:rPr lang="ru-RU" sz="2000" b="1" i="1" dirty="0">
                <a:solidFill>
                  <a:schemeClr val="tx1"/>
                </a:solidFill>
              </a:rPr>
              <a:t>на </a:t>
            </a:r>
            <a:r>
              <a:rPr lang="ru-RU" sz="2000" b="1" i="1" dirty="0" err="1">
                <a:solidFill>
                  <a:schemeClr val="tx1"/>
                </a:solidFill>
              </a:rPr>
              <a:t>місці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</a:rPr>
              <a:t>крапок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</a:rPr>
              <a:t>вставляючи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</a:rPr>
              <a:t>пропущені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</a:rPr>
              <a:t>букви</a:t>
            </a:r>
            <a:r>
              <a:rPr lang="ru-RU" sz="2000" b="1" i="1" dirty="0">
                <a:solidFill>
                  <a:schemeClr val="tx1"/>
                </a:solidFill>
              </a:rPr>
              <a:t>.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Вкажіть</a:t>
            </a:r>
            <a:r>
              <a:rPr lang="ru-RU" sz="2000" b="1" i="1" dirty="0" smtClean="0">
                <a:solidFill>
                  <a:schemeClr val="tx1"/>
                </a:solidFill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</a:rPr>
              <a:t>означальні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</a:rPr>
              <a:t>займенники</a:t>
            </a:r>
            <a:r>
              <a:rPr lang="ru-RU" sz="2000" b="1" i="1" dirty="0">
                <a:solidFill>
                  <a:schemeClr val="tx1"/>
                </a:solidFill>
              </a:rPr>
              <a:t>,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визначіть</a:t>
            </a:r>
            <a:r>
              <a:rPr lang="ru-RU" sz="2000" b="1" i="1" dirty="0" smtClean="0">
                <a:solidFill>
                  <a:schemeClr val="tx1"/>
                </a:solidFill>
              </a:rPr>
              <a:t> </a:t>
            </a:r>
            <a:r>
              <a:rPr lang="ru-RU" sz="2000" b="1" i="1" dirty="0">
                <a:solidFill>
                  <a:schemeClr val="tx1"/>
                </a:solidFill>
              </a:rPr>
              <a:t>число, </a:t>
            </a:r>
            <a:r>
              <a:rPr lang="ru-RU" sz="2000" b="1" i="1" dirty="0" err="1">
                <a:solidFill>
                  <a:schemeClr val="tx1"/>
                </a:solidFill>
              </a:rPr>
              <a:t>відмінок</a:t>
            </a:r>
            <a:r>
              <a:rPr lang="ru-RU" sz="2000" b="1" i="1" dirty="0">
                <a:solidFill>
                  <a:schemeClr val="tx1"/>
                </a:solidFill>
              </a:rPr>
              <a:t> кожного.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87208" cy="4873752"/>
          </a:xfrm>
        </p:spPr>
        <p:txBody>
          <a:bodyPr/>
          <a:lstStyle/>
          <a:p>
            <a:r>
              <a:rPr lang="ru-RU" dirty="0" smtClean="0"/>
              <a:t>По </a:t>
            </a:r>
            <a:r>
              <a:rPr lang="ru-RU" dirty="0" err="1"/>
              <a:t>діброві</a:t>
            </a:r>
            <a:r>
              <a:rPr lang="ru-RU" dirty="0"/>
              <a:t> </a:t>
            </a:r>
            <a:r>
              <a:rPr lang="ru-RU" dirty="0" err="1"/>
              <a:t>віт</a:t>
            </a:r>
            <a:r>
              <a:rPr lang="ru-RU" dirty="0"/>
              <a:t>..р </a:t>
            </a:r>
            <a:r>
              <a:rPr lang="ru-RU" dirty="0" err="1"/>
              <a:t>виє</a:t>
            </a:r>
            <a:r>
              <a:rPr lang="ru-RU" dirty="0"/>
              <a:t>, </a:t>
            </a:r>
            <a:r>
              <a:rPr lang="ru-RU" dirty="0" err="1"/>
              <a:t>гуляє</a:t>
            </a:r>
            <a:r>
              <a:rPr lang="ru-RU" dirty="0"/>
              <a:t> по полю, край дороги </a:t>
            </a:r>
            <a:r>
              <a:rPr lang="ru-RU" dirty="0" err="1"/>
              <a:t>гне</a:t>
            </a:r>
            <a:r>
              <a:rPr lang="ru-RU" dirty="0"/>
              <a:t> тополю до самого долу  (</a:t>
            </a:r>
            <a:r>
              <a:rPr lang="ru-RU" dirty="0" err="1"/>
              <a:t>Т.Шевченко</a:t>
            </a:r>
            <a:r>
              <a:rPr lang="ru-RU" dirty="0"/>
              <a:t>). </a:t>
            </a:r>
            <a:r>
              <a:rPr lang="ru-RU" dirty="0" err="1"/>
              <a:t>Д..рева</a:t>
            </a:r>
            <a:r>
              <a:rPr lang="ru-RU" dirty="0"/>
              <a:t> стоять </a:t>
            </a:r>
            <a:r>
              <a:rPr lang="ru-RU" dirty="0" err="1"/>
              <a:t>зачаровані</a:t>
            </a:r>
            <a:r>
              <a:rPr lang="ru-RU" dirty="0"/>
              <a:t>, </a:t>
            </a:r>
            <a:r>
              <a:rPr lang="ru-RU" dirty="0" err="1"/>
              <a:t>жод</a:t>
            </a:r>
            <a:r>
              <a:rPr lang="ru-RU" dirty="0"/>
              <a:t>..</a:t>
            </a:r>
            <a:r>
              <a:rPr lang="ru-RU" dirty="0" err="1" smtClean="0"/>
              <a:t>ен</a:t>
            </a:r>
            <a:r>
              <a:rPr lang="ru-RU" dirty="0" smtClean="0"/>
              <a:t> </a:t>
            </a:r>
            <a:r>
              <a:rPr lang="ru-RU" dirty="0" err="1"/>
              <a:t>л..сток</a:t>
            </a:r>
            <a:r>
              <a:rPr lang="ru-RU" dirty="0"/>
              <a:t> не </a:t>
            </a:r>
            <a:r>
              <a:rPr lang="ru-RU" dirty="0" err="1"/>
              <a:t>тр</a:t>
            </a:r>
            <a:r>
              <a:rPr lang="ru-RU" dirty="0"/>
              <a:t>..</a:t>
            </a:r>
            <a:r>
              <a:rPr lang="ru-RU" dirty="0" err="1"/>
              <a:t>мтить</a:t>
            </a:r>
            <a:r>
              <a:rPr lang="ru-RU" dirty="0"/>
              <a:t> (Леся </a:t>
            </a:r>
            <a:r>
              <a:rPr lang="ru-RU" dirty="0" err="1"/>
              <a:t>Українка</a:t>
            </a:r>
            <a:r>
              <a:rPr lang="ru-RU" dirty="0"/>
              <a:t>). Люди </a:t>
            </a:r>
            <a:r>
              <a:rPr lang="ru-RU" dirty="0" err="1"/>
              <a:t>намагают</a:t>
            </a:r>
            <a:r>
              <a:rPr lang="ru-RU" dirty="0"/>
              <a:t>..</a:t>
            </a:r>
            <a:r>
              <a:rPr lang="ru-RU" dirty="0" err="1"/>
              <a:t>ся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лет і до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ск</a:t>
            </a:r>
            <a:r>
              <a:rPr lang="ru-RU" dirty="0"/>
              <a:t>..</a:t>
            </a:r>
            <a:r>
              <a:rPr lang="ru-RU" dirty="0" err="1"/>
              <a:t>рувать</a:t>
            </a:r>
            <a:r>
              <a:rPr lang="ru-RU" dirty="0"/>
              <a:t> планет  (</a:t>
            </a:r>
            <a:r>
              <a:rPr lang="ru-RU" dirty="0" err="1"/>
              <a:t>М.Рильський</a:t>
            </a:r>
            <a:r>
              <a:rPr lang="ru-RU" dirty="0"/>
              <a:t> ). 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Завдання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Запишіть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5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фразеологізмів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із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вказівними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займенниками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Домашнє завдання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7467600" cy="3981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000" dirty="0" smtClean="0">
                <a:latin typeface="Calibri"/>
                <a:cs typeface="Calibri"/>
              </a:rPr>
              <a:t>Виконати вправу 499 с. 218</a:t>
            </a:r>
            <a:endParaRPr lang="uk-UA" sz="4000" dirty="0" smtClean="0">
              <a:latin typeface="Calibri"/>
              <a:cs typeface="Calibri"/>
            </a:endParaRPr>
          </a:p>
          <a:p>
            <a:pPr marL="0" indent="0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574224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шукана">
  <a:themeElements>
    <a:clrScheme name="Другая 12">
      <a:dk1>
        <a:srgbClr val="000000"/>
      </a:dk1>
      <a:lt1>
        <a:srgbClr val="FFFF00"/>
      </a:lt1>
      <a:dk2>
        <a:srgbClr val="465E9C"/>
      </a:dk2>
      <a:lt2>
        <a:srgbClr val="D67B01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00B050"/>
      </a:accent6>
      <a:hlink>
        <a:srgbClr val="D83E2C"/>
      </a:hlink>
      <a:folHlink>
        <a:srgbClr val="ED7D27"/>
      </a:folHlink>
    </a:clrScheme>
    <a:fontScheme name="Вишукана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ишукана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226</TotalTime>
  <Words>132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Вишукана</vt:lpstr>
      <vt:lpstr>Презентация PowerPoint</vt:lpstr>
      <vt:lpstr>Повторімо!</vt:lpstr>
      <vt:lpstr>Відмінювання  означальних займенників</vt:lpstr>
      <vt:lpstr>Завдання. Перепишіть, на місці крапок вставляючи пропущені букви. Вкажіть означальні займенники, визначіть число, відмінок кожного. </vt:lpstr>
      <vt:lpstr>Домашнє завдання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Українська мова  6 клас</dc:title>
  <dc:creator>RePack by Diakov</dc:creator>
  <cp:lastModifiedBy>TPCUSer</cp:lastModifiedBy>
  <cp:revision>23</cp:revision>
  <dcterms:created xsi:type="dcterms:W3CDTF">2020-04-15T15:35:42Z</dcterms:created>
  <dcterms:modified xsi:type="dcterms:W3CDTF">2022-05-12T07:28:20Z</dcterms:modified>
</cp:coreProperties>
</file>