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kILmt_Bnj_c&amp;t=247s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uk-UA" sz="6000" b="1" dirty="0"/>
              <a:t>Написання займенників із прийменниками окремо </a:t>
            </a:r>
            <a:endParaRPr lang="uk-UA" sz="8800" dirty="0"/>
          </a:p>
        </p:txBody>
      </p:sp>
    </p:spTree>
    <p:extLst>
      <p:ext uri="{BB962C8B-B14F-4D97-AF65-F5344CB8AC3E}">
        <p14:creationId xmlns:p14="http://schemas.microsoft.com/office/powerpoint/2010/main" val="330437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>
                <a:solidFill>
                  <a:srgbClr val="6D3496"/>
                </a:solidFill>
                <a:latin typeface="Arial Black" pitchFamily="34" charset="0"/>
                <a:cs typeface="Aharoni" pitchFamily="2" charset="-79"/>
              </a:rPr>
              <a:t>Помізкуйте!</a:t>
            </a:r>
            <a:endParaRPr lang="uk-U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800" y="2071688"/>
            <a:ext cx="6754813" cy="2713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2510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188" y="1968500"/>
            <a:ext cx="6396037" cy="292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9125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924944"/>
            <a:ext cx="8229600" cy="1069848"/>
          </a:xfrm>
        </p:spPr>
        <p:txBody>
          <a:bodyPr>
            <a:normAutofit fontScale="90000"/>
          </a:bodyPr>
          <a:lstStyle/>
          <a:p>
            <a:r>
              <a:rPr lang="uk-UA" dirty="0">
                <a:solidFill>
                  <a:srgbClr val="6D3496"/>
                </a:solidFill>
                <a:latin typeface="Arial Black" pitchFamily="34" charset="0"/>
              </a:rPr>
              <a:t>Перегляньте відео «</a:t>
            </a:r>
            <a:r>
              <a:rPr lang="uk-UA" dirty="0">
                <a:solidFill>
                  <a:srgbClr val="6D3496"/>
                </a:solidFill>
                <a:latin typeface="Arial Black" pitchFamily="34" charset="0"/>
                <a:hlinkClick r:id="rId2"/>
              </a:rPr>
              <a:t>Правопис неозначених та заперечних займенників</a:t>
            </a:r>
            <a:r>
              <a:rPr lang="uk-UA" dirty="0">
                <a:solidFill>
                  <a:srgbClr val="6D3496"/>
                </a:solidFill>
                <a:latin typeface="Arial Black" pitchFamily="34" charset="0"/>
              </a:rPr>
              <a:t>», звертаючи особливу увагу на правопис займенників із прийменниками.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76419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713" y="1862138"/>
            <a:ext cx="7138987" cy="313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29474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825" y="1898650"/>
            <a:ext cx="6608763" cy="306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64102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2800" b="1" dirty="0">
                <a:solidFill>
                  <a:srgbClr val="6D3496"/>
                </a:solidFill>
                <a:latin typeface="Arial Black" pitchFamily="34" charset="0"/>
              </a:rPr>
              <a:t>Вправа 1. </a:t>
            </a:r>
            <a:r>
              <a:rPr lang="uk-UA" sz="2800" b="1" dirty="0" err="1">
                <a:solidFill>
                  <a:srgbClr val="893BCD"/>
                </a:solidFill>
                <a:latin typeface="Arial Black" pitchFamily="34" charset="0"/>
              </a:rPr>
              <a:t>Утворіть</a:t>
            </a:r>
            <a:r>
              <a:rPr lang="uk-UA" sz="2800" b="1" dirty="0">
                <a:solidFill>
                  <a:srgbClr val="893BCD"/>
                </a:solidFill>
                <a:latin typeface="Arial Black" pitchFamily="34" charset="0"/>
              </a:rPr>
              <a:t> і запишіть неозначені займенники, які слід писати окремо (змінюєте лише останнє слово).</a:t>
            </a:r>
            <a:br>
              <a:rPr lang="uk-UA" sz="2800" b="1" dirty="0">
                <a:solidFill>
                  <a:srgbClr val="893BCD"/>
                </a:solidFill>
                <a:latin typeface="Arial Black" pitchFamily="34" charset="0"/>
              </a:rPr>
            </a:br>
            <a:r>
              <a:rPr lang="uk-UA" sz="2400" b="1" dirty="0">
                <a:solidFill>
                  <a:srgbClr val="DD6BA6"/>
                </a:solidFill>
                <a:latin typeface="Arial Black" pitchFamily="34" charset="0"/>
              </a:rPr>
              <a:t>Наприклад: аби, зі, скільки – аби зі скількома.</a:t>
            </a:r>
            <a:endParaRPr lang="uk-UA" sz="2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140968"/>
            <a:ext cx="6608763" cy="306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0912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2800" b="1" dirty="0">
                <a:solidFill>
                  <a:srgbClr val="6D3496"/>
                </a:solidFill>
                <a:latin typeface="Arial Black" pitchFamily="34" charset="0"/>
              </a:rPr>
              <a:t>Вправа 2. </a:t>
            </a:r>
            <a:r>
              <a:rPr lang="uk-UA" sz="2800" b="1" dirty="0">
                <a:solidFill>
                  <a:srgbClr val="893BCD"/>
                </a:solidFill>
                <a:latin typeface="Arial Black" pitchFamily="34" charset="0"/>
              </a:rPr>
              <a:t>Запишіть правильно слова (через дефіс або окремо)</a:t>
            </a:r>
            <a:endParaRPr lang="uk-UA" sz="28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428206"/>
            <a:ext cx="6364287" cy="2865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51936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2800" b="1" dirty="0">
                <a:solidFill>
                  <a:srgbClr val="6D3496"/>
                </a:solidFill>
                <a:latin typeface="Arial Black" pitchFamily="34" charset="0"/>
              </a:rPr>
              <a:t>Вправа 3. </a:t>
            </a:r>
            <a:r>
              <a:rPr lang="uk-UA" sz="2800" b="1" dirty="0" err="1">
                <a:solidFill>
                  <a:srgbClr val="893BCD"/>
                </a:solidFill>
                <a:latin typeface="Arial Black" pitchFamily="34" charset="0"/>
              </a:rPr>
              <a:t>Поставте</a:t>
            </a:r>
            <a:r>
              <a:rPr lang="uk-UA" sz="2800" b="1" dirty="0">
                <a:solidFill>
                  <a:srgbClr val="893BCD"/>
                </a:solidFill>
                <a:latin typeface="Arial Black" pitchFamily="34" charset="0"/>
              </a:rPr>
              <a:t> займенники в правильній формі, запишіть речення у зошити, визначте відмінок. Усно поясніть написання.</a:t>
            </a:r>
            <a:endParaRPr lang="uk-UA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5" t="34286" r="17599" b="26120"/>
          <a:stretch/>
        </p:blipFill>
        <p:spPr>
          <a:xfrm>
            <a:off x="179512" y="2564904"/>
            <a:ext cx="8470075" cy="28135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416974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565920"/>
          </a:xfrm>
        </p:spPr>
        <p:txBody>
          <a:bodyPr>
            <a:noAutofit/>
          </a:bodyPr>
          <a:lstStyle/>
          <a:p>
            <a:r>
              <a:rPr lang="uk-UA" sz="2800" b="1" dirty="0">
                <a:solidFill>
                  <a:srgbClr val="6D3496"/>
                </a:solidFill>
                <a:latin typeface="Arial Black" pitchFamily="34" charset="0"/>
              </a:rPr>
              <a:t>Домашнє завдання</a:t>
            </a:r>
            <a:br>
              <a:rPr lang="uk-UA" sz="2800" b="1" dirty="0">
                <a:solidFill>
                  <a:srgbClr val="6D3496"/>
                </a:solidFill>
                <a:latin typeface="Arial Black" pitchFamily="34" charset="0"/>
              </a:rPr>
            </a:br>
            <a:r>
              <a:rPr lang="uk-UA" sz="2800" b="1" dirty="0">
                <a:solidFill>
                  <a:srgbClr val="6D3496"/>
                </a:solidFill>
                <a:latin typeface="Arial Black" pitchFamily="34" charset="0"/>
              </a:rPr>
              <a:t> </a:t>
            </a:r>
            <a:r>
              <a:rPr lang="uk-UA" sz="2800" b="1" dirty="0">
                <a:solidFill>
                  <a:srgbClr val="893BCD"/>
                </a:solidFill>
                <a:latin typeface="Arial Black" pitchFamily="34" charset="0"/>
              </a:rPr>
              <a:t>Підсумки теми. Запишіть у зошити відповіді на запитання.</a:t>
            </a:r>
            <a:endParaRPr lang="uk-UA" sz="2800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37" y="3356992"/>
            <a:ext cx="8162925" cy="2408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77753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0</TotalTime>
  <Words>79</Words>
  <Application>Microsoft Office PowerPoint</Application>
  <PresentationFormat>Экран (4:3)</PresentationFormat>
  <Paragraphs>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Городская</vt:lpstr>
      <vt:lpstr>Написання займенників із прийменниками окремо </vt:lpstr>
      <vt:lpstr>Помізкуйте!</vt:lpstr>
      <vt:lpstr>Презентация PowerPoint</vt:lpstr>
      <vt:lpstr>Перегляньте відео «Правопис неозначених та заперечних займенників», звертаючи особливу увагу на правопис займенників із прийменниками. </vt:lpstr>
      <vt:lpstr>Презентация PowerPoint</vt:lpstr>
      <vt:lpstr>Презентация PowerPoint</vt:lpstr>
      <vt:lpstr>Вправа 1. Утворіть і запишіть неозначені займенники, які слід писати окремо (змінюєте лише останнє слово). Наприклад: аби, зі, скільки – аби зі скількома.</vt:lpstr>
      <vt:lpstr>Вправа 2. Запишіть правильно слова (через дефіс або окремо)</vt:lpstr>
      <vt:lpstr>Вправа 3. Поставте займенники в правильній формі, запишіть речення у зошити, визначте відмінок. Усно поясніть написання.</vt:lpstr>
      <vt:lpstr>Домашнє завдання  Підсумки теми. Запишіть у зошити відповіді на запитання.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Написання займенників із прийменниками окремо </dc:title>
  <dc:creator>TPCUSer</dc:creator>
  <cp:lastModifiedBy>TPCUSer</cp:lastModifiedBy>
  <cp:revision>1</cp:revision>
  <dcterms:created xsi:type="dcterms:W3CDTF">2022-05-14T15:01:50Z</dcterms:created>
  <dcterms:modified xsi:type="dcterms:W3CDTF">2022-05-14T15:08:46Z</dcterms:modified>
</cp:coreProperties>
</file>