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 пляжі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https://youtu.be/F4VxFzZGQNM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