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 пляжі. Повторення вивченого матеріалу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https://youtu.be/OENyjVwOexI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