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7d8d1cf113c753b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57d8d1cf113c753b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Щоденні обов'язки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https://youtu.be/bfGbUkM9NiY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4948625" y="548275"/>
            <a:ext cx="4284000" cy="106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600"/>
              <a:t>Домашнє</a:t>
            </a:r>
            <a:r>
              <a:rPr lang="uk-UA"/>
              <a:t> </a:t>
            </a:r>
            <a:r>
              <a:rPr lang="uk-UA" sz="2600"/>
              <a:t>завдання:</a:t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600"/>
              <a:t>Вивчити слова</a:t>
            </a:r>
            <a:endParaRPr sz="2600"/>
          </a:p>
        </p:txBody>
      </p:sp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 b="17374" l="0" r="0" t="10381"/>
          <a:stretch/>
        </p:blipFill>
        <p:spPr>
          <a:xfrm>
            <a:off x="176052" y="163612"/>
            <a:ext cx="4553901" cy="4651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