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Щоденні обов'язки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https://youtu.be/exLFW4NTkAk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